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-315095"/>
            <a:ext cx="8640000" cy="3996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1904" y="1964738"/>
            <a:ext cx="6677662" cy="1087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2852920"/>
            <a:ext cx="8640000" cy="3450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180184" y="4616542"/>
            <a:ext cx="3657949" cy="1086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30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908550"/>
            <a:ext cx="8640000" cy="5584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98224" y="1737620"/>
            <a:ext cx="438191" cy="362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75533" y="1737620"/>
            <a:ext cx="438191" cy="362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13152" y="3824590"/>
            <a:ext cx="447717" cy="371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79172" y="5940150"/>
            <a:ext cx="476295" cy="295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895" y="1268730"/>
            <a:ext cx="7755890" cy="16217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425190"/>
            <a:ext cx="3733800" cy="581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77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21667" y="5160611"/>
            <a:ext cx="457243" cy="28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07576" y="5160611"/>
            <a:ext cx="457243" cy="28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83960" y="5160611"/>
            <a:ext cx="447717" cy="28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88921" y="5160611"/>
            <a:ext cx="428665" cy="28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1052695"/>
            <a:ext cx="8640000" cy="4549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84089" y="1348333"/>
            <a:ext cx="2114751" cy="391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75313" y="1348333"/>
            <a:ext cx="2124277" cy="391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08543" y="2082661"/>
            <a:ext cx="2114751" cy="400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17320" y="2836063"/>
            <a:ext cx="2105226" cy="400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36283" y="4323792"/>
            <a:ext cx="2114751" cy="400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64949" y="5077194"/>
            <a:ext cx="2105226" cy="381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124450"/>
            <a:ext cx="8640000" cy="2246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64749" y="1334739"/>
            <a:ext cx="5553605" cy="391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74407" y="2080311"/>
            <a:ext cx="2019492" cy="391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98861" y="2080311"/>
            <a:ext cx="2019492" cy="391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17031" y="2845000"/>
            <a:ext cx="447717" cy="372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55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35316" y="4409578"/>
            <a:ext cx="7173009" cy="1144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052695"/>
            <a:ext cx="8640000" cy="4423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51430" y="2711518"/>
            <a:ext cx="7249217" cy="1144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51430" y="4951883"/>
            <a:ext cx="2514840" cy="390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836795"/>
            <a:ext cx="8640000" cy="2992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51430" y="2542962"/>
            <a:ext cx="7239691" cy="1143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5538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82030" y="5773024"/>
            <a:ext cx="6329558" cy="350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23374" y="6389869"/>
            <a:ext cx="2023793" cy="350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2022-11-24T13:22:13Z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2222808851C543E79B6F9591B5851615</vt:lpwstr>
  </property>
</Properties>
</file>