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1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0087" y="1749165"/>
            <a:ext cx="447717" cy="33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9172" y="3180269"/>
            <a:ext cx="476295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3957" y="4592292"/>
            <a:ext cx="266725" cy="30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268730"/>
            <a:ext cx="7755890" cy="1621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3435350"/>
            <a:ext cx="37909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88595"/>
            <a:ext cx="6502400" cy="6351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25525" y="4496435"/>
            <a:ext cx="5879465" cy="196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252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9514" y="1936571"/>
            <a:ext cx="7249217" cy="15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5613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6735" y="3356695"/>
            <a:ext cx="2296047" cy="2260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1700" y="6372953"/>
            <a:ext cx="3799927" cy="26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9514" y="3209712"/>
            <a:ext cx="7239691" cy="110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67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528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188970" y="2006600"/>
            <a:ext cx="65722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3188970" y="2543810"/>
            <a:ext cx="65722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4112895" y="2006600"/>
            <a:ext cx="628650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4112895" y="2543810"/>
            <a:ext cx="62865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4"/>
          <p:cNvSpPr/>
          <p:nvPr/>
        </p:nvSpPr>
        <p:spPr bwMode="white">
          <a:xfrm>
            <a:off x="4979670" y="2006600"/>
            <a:ext cx="657225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4979670" y="2538730"/>
            <a:ext cx="65722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5865495" y="2006600"/>
            <a:ext cx="63817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5865495" y="2543810"/>
            <a:ext cx="63817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6"/>
          <p:cNvSpPr/>
          <p:nvPr/>
        </p:nvSpPr>
        <p:spPr bwMode="white">
          <a:xfrm>
            <a:off x="6751320" y="2006600"/>
            <a:ext cx="65722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6"/>
          <p:cNvSpPr/>
          <p:nvPr/>
        </p:nvSpPr>
        <p:spPr bwMode="white">
          <a:xfrm>
            <a:off x="6751320" y="2543810"/>
            <a:ext cx="65722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7"/>
          <p:cNvSpPr/>
          <p:nvPr/>
        </p:nvSpPr>
        <p:spPr bwMode="white">
          <a:xfrm>
            <a:off x="7637145" y="2006600"/>
            <a:ext cx="65722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7"/>
          <p:cNvSpPr/>
          <p:nvPr/>
        </p:nvSpPr>
        <p:spPr bwMode="white">
          <a:xfrm>
            <a:off x="7637145" y="2543810"/>
            <a:ext cx="65722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8"/>
          <p:cNvSpPr/>
          <p:nvPr/>
        </p:nvSpPr>
        <p:spPr bwMode="white">
          <a:xfrm>
            <a:off x="1197759" y="4876770"/>
            <a:ext cx="7239691" cy="110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40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9514" y="3214521"/>
            <a:ext cx="7258743" cy="110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AD2385418F3949A28F9B9DE285836A1E</vt:lpwstr>
  </property>
</Properties>
</file>