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54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904" y="2520000"/>
            <a:ext cx="7258743" cy="1086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1904" y="5311692"/>
            <a:ext cx="7230165" cy="11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50597" y="2176229"/>
            <a:ext cx="1295523" cy="123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0123" y="3977858"/>
            <a:ext cx="1314575" cy="64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196975"/>
            <a:ext cx="8296275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3573145"/>
            <a:ext cx="46005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3034" y="2795472"/>
            <a:ext cx="876383" cy="381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1766" y="2795472"/>
            <a:ext cx="866857" cy="39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560" y="3519782"/>
            <a:ext cx="857331" cy="37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55691" y="4291744"/>
            <a:ext cx="838280" cy="39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08550"/>
            <a:ext cx="8640000" cy="5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09029" y="4995695"/>
            <a:ext cx="333406" cy="31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8268" y="5681649"/>
            <a:ext cx="1285997" cy="40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7121" y="5719758"/>
            <a:ext cx="647761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1052695"/>
            <a:ext cx="8640000" cy="491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6502" y="1138495"/>
            <a:ext cx="295303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8299" y="1863030"/>
            <a:ext cx="619184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0372" y="2558966"/>
            <a:ext cx="447717" cy="37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17538" y="2578033"/>
            <a:ext cx="276251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7605" y="3264435"/>
            <a:ext cx="438191" cy="37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1882" y="3293035"/>
            <a:ext cx="247673" cy="305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2346" y="5438042"/>
            <a:ext cx="295303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1148" y="2110286"/>
            <a:ext cx="295303" cy="31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445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809" y="2068851"/>
            <a:ext cx="342932" cy="295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2644529"/>
            <a:ext cx="1257420" cy="1211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1501" y="2224777"/>
            <a:ext cx="1285997" cy="200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4632" y="4590652"/>
            <a:ext cx="2000441" cy="123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210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20C0689C061C43AC81C3BD8670BE2B15</vt:lpwstr>
  </property>
</Properties>
</file>