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3" r:id="rId7"/>
    <p:sldId id="266" r:id="rId8"/>
    <p:sldId id="267" r:id="rId9"/>
    <p:sldId id="268" r:id="rId10"/>
    <p:sldId id="265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196975"/>
            <a:ext cx="8296275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70" y="3933190"/>
            <a:ext cx="759142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88039" y="2518522"/>
            <a:ext cx="666813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2518522"/>
            <a:ext cx="666813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6926" y="2871007"/>
            <a:ext cx="457243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89470"/>
            <a:ext cx="8640000" cy="21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69693" y="3887169"/>
            <a:ext cx="466769" cy="20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797742" y="4584868"/>
            <a:ext cx="457243" cy="20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778469" y="4938496"/>
            <a:ext cx="466769" cy="1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797742" y="4938496"/>
            <a:ext cx="466769" cy="20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1768828"/>
            <a:ext cx="466769" cy="191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332740"/>
            <a:ext cx="8128000" cy="586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052830"/>
            <a:ext cx="7988300" cy="410210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763395" y="1844675"/>
            <a:ext cx="66040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851910" y="2493010"/>
            <a:ext cx="50863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707765" y="3933190"/>
            <a:ext cx="60134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868035" y="3861435"/>
            <a:ext cx="690880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476885"/>
            <a:ext cx="8439150" cy="44215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124585"/>
            <a:ext cx="7597140" cy="4554855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6471285" y="1844675"/>
            <a:ext cx="1696085" cy="2240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267585" y="2708910"/>
            <a:ext cx="2170430" cy="168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427855" y="2625090"/>
            <a:ext cx="2044065" cy="1767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2022-11-20T08:25:34Z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FDB03B0799A84E8392DEB6AF9EDA0E02</vt:lpwstr>
  </property>
</Properties>
</file>