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4690645"/>
            <a:ext cx="7611201" cy="1086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196975"/>
            <a:ext cx="8296275" cy="2057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3444240"/>
            <a:ext cx="468630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67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4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1619" y="5836363"/>
            <a:ext cx="6649008" cy="1012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52695"/>
            <a:ext cx="8640000" cy="4999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3659" y="2073509"/>
            <a:ext cx="7258743" cy="109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3659" y="4191459"/>
            <a:ext cx="7249217" cy="110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676203"/>
            <a:ext cx="7725512" cy="110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3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45904" y="3775988"/>
            <a:ext cx="1641387" cy="238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509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7245" y="4089802"/>
            <a:ext cx="1207599" cy="1906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3797" y="5582535"/>
            <a:ext cx="834783" cy="116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4511" y="4157603"/>
            <a:ext cx="943065" cy="409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2022-11-24T13:19:11Z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975BD9551A6B44A185830694EB7B246A</vt:lpwstr>
  </property>
</Properties>
</file>