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153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72067" y="4359347"/>
            <a:ext cx="1032727" cy="143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14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913520"/>
            <a:ext cx="4658169" cy="276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196975"/>
            <a:ext cx="8296275" cy="2057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5" y="3463290"/>
            <a:ext cx="5553075" cy="504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2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1124450"/>
            <a:ext cx="8640000" cy="4728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2057" y="1229321"/>
            <a:ext cx="447717" cy="39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5188" y="1953885"/>
            <a:ext cx="466769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3479" y="2611712"/>
            <a:ext cx="447717" cy="390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35662" y="3336277"/>
            <a:ext cx="466769" cy="30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83821" y="4022706"/>
            <a:ext cx="342932" cy="30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17845" y="3994104"/>
            <a:ext cx="447717" cy="381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60028" y="4680533"/>
            <a:ext cx="581080" cy="343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98793" y="4680533"/>
            <a:ext cx="1095479" cy="40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26004" y="5386030"/>
            <a:ext cx="1476515" cy="381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0103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5844" y="4538390"/>
            <a:ext cx="2004799" cy="989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6568" y="5483666"/>
            <a:ext cx="2004799" cy="99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4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74566" y="2109955"/>
            <a:ext cx="180992" cy="29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5988" y="2577249"/>
            <a:ext cx="276251" cy="29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11788" y="4646696"/>
            <a:ext cx="457243" cy="305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4112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38530" y="1362993"/>
            <a:ext cx="171466" cy="295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09952" y="1830538"/>
            <a:ext cx="257199" cy="295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23954" y="2517543"/>
            <a:ext cx="476295" cy="305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3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1052695"/>
            <a:ext cx="78367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5957" y="3629992"/>
            <a:ext cx="3032738" cy="1989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688A40FB76E14865AEEFF494675BD3E9</vt:lpwstr>
  </property>
</Properties>
</file>