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124450"/>
            <a:ext cx="8640000" cy="4585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84374" y="3545831"/>
            <a:ext cx="171466" cy="1620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946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35439" y="2906548"/>
            <a:ext cx="695658" cy="1877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35439" y="4852035"/>
            <a:ext cx="636272" cy="1886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1196975"/>
            <a:ext cx="8296275" cy="2057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3425190"/>
            <a:ext cx="5657850" cy="581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1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908550"/>
            <a:ext cx="8640000" cy="5187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85345" y="4150908"/>
            <a:ext cx="381036" cy="295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70990" y="4885206"/>
            <a:ext cx="171466" cy="295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6424287" y="4150908"/>
            <a:ext cx="266725" cy="305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6014673" y="4875670"/>
            <a:ext cx="257199" cy="305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1508918" y="5571823"/>
            <a:ext cx="457243" cy="400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124450"/>
            <a:ext cx="8640000" cy="4760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46074" y="5331337"/>
            <a:ext cx="466769" cy="295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18378" y="5331337"/>
            <a:ext cx="476295" cy="295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1124450"/>
            <a:ext cx="8640000" cy="3206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43425" y="3816028"/>
            <a:ext cx="647761" cy="29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25255" y="3816028"/>
            <a:ext cx="638235" cy="29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18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73905" y="2837514"/>
            <a:ext cx="1285997" cy="391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73640" y="3601651"/>
            <a:ext cx="466769" cy="30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052695"/>
            <a:ext cx="8640000" cy="4690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08191" y="1967872"/>
            <a:ext cx="1266945" cy="390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98576" y="2720987"/>
            <a:ext cx="466769" cy="295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27375" y="4255816"/>
            <a:ext cx="1266945" cy="390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08191" y="5085196"/>
            <a:ext cx="457243" cy="295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583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12992" y="5029485"/>
            <a:ext cx="136043" cy="1361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05AB5B4C6DA5422D80F6A2CE2772D515</vt:lpwstr>
  </property>
</Properties>
</file>