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6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645" y="1097780"/>
            <a:ext cx="83391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2922" y="4253818"/>
            <a:ext cx="2482450" cy="109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33265" y="5357971"/>
            <a:ext cx="1848046" cy="119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472720"/>
            <a:ext cx="4134244" cy="248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3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4466614"/>
            <a:ext cx="6153737" cy="150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1341120"/>
            <a:ext cx="5667375" cy="2009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644900"/>
            <a:ext cx="44767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5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4456" y="3484165"/>
            <a:ext cx="866857" cy="391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2196" y="3484165"/>
            <a:ext cx="828754" cy="38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9241" y="5916952"/>
            <a:ext cx="666813" cy="30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052695"/>
            <a:ext cx="8640000" cy="439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1850" y="2768926"/>
            <a:ext cx="857331" cy="295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8080" y="3484022"/>
            <a:ext cx="857331" cy="305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3383" y="4914214"/>
            <a:ext cx="619184" cy="305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3290400"/>
            <a:ext cx="390562" cy="38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4757649"/>
            <a:ext cx="342932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0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8080" y="2145236"/>
            <a:ext cx="333406" cy="27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8080" y="3576244"/>
            <a:ext cx="333406" cy="286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4715" y="3263265"/>
            <a:ext cx="2816860" cy="171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6920" y="3244850"/>
            <a:ext cx="3155315" cy="195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1052695"/>
            <a:ext cx="8640000" cy="318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6270" y="2463165"/>
            <a:ext cx="3438525" cy="156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2615" y="2541905"/>
            <a:ext cx="3777615" cy="148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74597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7651" y="2933123"/>
            <a:ext cx="1570908" cy="92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5951" y="2636895"/>
            <a:ext cx="2755258" cy="358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2022-11-20T08:08:29Z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6987A0E2FADC44E0BD24CDA8A2338480</vt:lpwstr>
  </property>
</Properties>
</file>