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4406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4450" y="3264418"/>
            <a:ext cx="3124498" cy="153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9555" y="3998839"/>
            <a:ext cx="1638456" cy="80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2787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401" y="2627708"/>
            <a:ext cx="7182535" cy="108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440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9068" y="2091322"/>
            <a:ext cx="2363783" cy="154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3469" y="6108409"/>
            <a:ext cx="428086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2755" y="1341120"/>
            <a:ext cx="5667375" cy="200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3453765"/>
            <a:ext cx="60102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8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21931" y="4369173"/>
            <a:ext cx="276251" cy="305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1124450"/>
            <a:ext cx="8640000" cy="4427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3402" y="2030947"/>
            <a:ext cx="400088" cy="30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0711" y="2794314"/>
            <a:ext cx="438191" cy="2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1197" y="4321047"/>
            <a:ext cx="647761" cy="30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8980" y="5084413"/>
            <a:ext cx="666813" cy="2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692650"/>
            <a:ext cx="85803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7529" y="986334"/>
            <a:ext cx="170282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4387" y="986334"/>
            <a:ext cx="255423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836795"/>
            <a:ext cx="82997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5465" y="992470"/>
            <a:ext cx="439236" cy="384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4856" y="1761691"/>
            <a:ext cx="622252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1145" y="1761691"/>
            <a:ext cx="164713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9730" y="3226874"/>
            <a:ext cx="247070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9797" y="3226874"/>
            <a:ext cx="265372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15465" y="3922836"/>
            <a:ext cx="439236" cy="384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6172" y="4701214"/>
            <a:ext cx="164713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13692" y="4692057"/>
            <a:ext cx="247070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27182" y="6157240"/>
            <a:ext cx="164713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99797" y="6148082"/>
            <a:ext cx="265372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0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692650"/>
            <a:ext cx="8012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603500" y="1124585"/>
            <a:ext cx="4450080" cy="233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864870" y="5119370"/>
            <a:ext cx="6660515" cy="1218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CE9C013FF7EF48869F71ABFCBA5F2058</vt:lpwstr>
  </property>
</Properties>
</file>