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70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510516"/>
            <a:ext cx="6992017" cy="219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70" y="3477895"/>
            <a:ext cx="43910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49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1830" y="4935335"/>
            <a:ext cx="1258967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0000" y="6333929"/>
            <a:ext cx="450287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5313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3935" y="2969964"/>
            <a:ext cx="647761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5379" y="5879254"/>
            <a:ext cx="438191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7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2626" y="3042413"/>
            <a:ext cx="1476515" cy="3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6837" y="3709253"/>
            <a:ext cx="1400308" cy="39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4414197"/>
            <a:ext cx="1200264" cy="3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411" y="5147721"/>
            <a:ext cx="1276471" cy="3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70566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5340" y="4445635"/>
            <a:ext cx="6652895" cy="19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9900" y="2703195"/>
            <a:ext cx="1894840" cy="211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908550"/>
            <a:ext cx="7910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1869" y="1763822"/>
            <a:ext cx="235471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8996" y="2400913"/>
            <a:ext cx="601760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3273" y="3046731"/>
            <a:ext cx="1325617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7758" y="3683822"/>
            <a:ext cx="226750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5475" y="4320913"/>
            <a:ext cx="767462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7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237906"/>
            <a:ext cx="6992017" cy="220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1D360B79BD6540F2B621CEB19C397757</vt:lpwstr>
  </property>
</Properties>
</file>