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759080"/>
            <a:ext cx="7020595" cy="148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2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406770"/>
            <a:ext cx="6068004" cy="2431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2755" y="1341120"/>
            <a:ext cx="5667375" cy="200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420745"/>
            <a:ext cx="44958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88568" y="3577327"/>
            <a:ext cx="866857" cy="4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3078" y="5293049"/>
            <a:ext cx="466769" cy="30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1667" y="6065124"/>
            <a:ext cx="1895656" cy="30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883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9831" y="2865664"/>
            <a:ext cx="1895656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3029" y="4392376"/>
            <a:ext cx="466769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0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1512" y="2175543"/>
            <a:ext cx="342932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1512" y="2937659"/>
            <a:ext cx="342932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1512" y="3699776"/>
            <a:ext cx="342932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1512" y="4471420"/>
            <a:ext cx="342932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84357" y="5957548"/>
            <a:ext cx="400088" cy="38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90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460" y="1149850"/>
            <a:ext cx="8640000" cy="2454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356" y="1340831"/>
            <a:ext cx="7858875" cy="214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0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4806730"/>
            <a:ext cx="5753649" cy="39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1391" y="5483450"/>
            <a:ext cx="6668136" cy="39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40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7066" y="5819459"/>
            <a:ext cx="5688238" cy="968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32981E98159844179E4388FCF6D5D537</vt:lpwstr>
  </property>
</Properties>
</file>