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504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2337" y="3500473"/>
            <a:ext cx="4320819" cy="319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3663544"/>
            <a:ext cx="4543858" cy="263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755" y="1341120"/>
            <a:ext cx="5667375" cy="200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20" y="3477895"/>
            <a:ext cx="46577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45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6411" y="4411764"/>
            <a:ext cx="46053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0809" y="6162352"/>
            <a:ext cx="272560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4459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2171" y="1696136"/>
            <a:ext cx="257199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2579" y="4259194"/>
            <a:ext cx="676339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3439" y="5030971"/>
            <a:ext cx="676339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3655034"/>
            <a:ext cx="2791091" cy="161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2500" y="3464560"/>
            <a:ext cx="3131185" cy="203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415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011" y="3373783"/>
            <a:ext cx="3229283" cy="136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5997" y="3192693"/>
            <a:ext cx="2657728" cy="15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54941" y="4215036"/>
            <a:ext cx="2133803" cy="107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763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9613" y="2782417"/>
            <a:ext cx="1905181" cy="29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9701" y="3535172"/>
            <a:ext cx="1085953" cy="29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589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7005" y="3994785"/>
            <a:ext cx="5527675" cy="274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9CF950968484447D9C9C6A2831122A2A</vt:lpwstr>
  </property>
</Properties>
</file>