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5" r:id="rId8"/>
    <p:sldId id="266" r:id="rId9"/>
    <p:sldId id="269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2020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285" y="2792682"/>
            <a:ext cx="2267166" cy="29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5487" y="2745018"/>
            <a:ext cx="2457684" cy="409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714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6281" y="3920904"/>
            <a:ext cx="6144407" cy="289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4171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233" y="2747297"/>
            <a:ext cx="6982491" cy="2482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2755" y="1341120"/>
            <a:ext cx="5667375" cy="200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02025"/>
            <a:ext cx="5334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2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50729" y="3482848"/>
            <a:ext cx="876383" cy="3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4092" y="4951255"/>
            <a:ext cx="257199" cy="28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8337" y="5656853"/>
            <a:ext cx="266725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295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1254" y="2060518"/>
            <a:ext cx="257199" cy="30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858" y="2060518"/>
            <a:ext cx="257199" cy="30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8495" y="3410585"/>
            <a:ext cx="664845" cy="94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7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4368" y="3562376"/>
            <a:ext cx="2533891" cy="391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1931" y="3600567"/>
            <a:ext cx="2762513" cy="305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3905750"/>
            <a:ext cx="8640000" cy="2302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54150" y="5204460"/>
            <a:ext cx="2184400" cy="1003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582190" y="5529788"/>
            <a:ext cx="2533891" cy="391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2262" y="5352649"/>
            <a:ext cx="2133803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1124450"/>
            <a:ext cx="8640000" cy="2953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2001" y="3678050"/>
            <a:ext cx="3353120" cy="304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8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25650" y="5510530"/>
            <a:ext cx="5763260" cy="114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450" y="1268595"/>
            <a:ext cx="8640000" cy="1915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5952" y="2078792"/>
            <a:ext cx="1724189" cy="105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1178" y="2746014"/>
            <a:ext cx="2457684" cy="390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517168CB988F42A2802B3C7DF265216A</vt:lpwstr>
  </property>
</Properties>
</file>