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70" r:id="rId5"/>
    <p:sldId id="271" r:id="rId6"/>
    <p:sldId id="263" r:id="rId7"/>
    <p:sldId id="264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34"/>
        <p:guide pos="2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7630" y="1628775"/>
            <a:ext cx="3857625" cy="1466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55" y="1341120"/>
            <a:ext cx="5667375" cy="20097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25" y="3578225"/>
            <a:ext cx="5391150" cy="561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1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11788" y="3415249"/>
            <a:ext cx="2124277" cy="390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63982" y="4854526"/>
            <a:ext cx="876383" cy="390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98403" y="4854526"/>
            <a:ext cx="838280" cy="381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12305" y="5539105"/>
            <a:ext cx="1301750" cy="929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980940"/>
            <a:ext cx="8640000" cy="56609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76016" y="1219193"/>
            <a:ext cx="2524366" cy="35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76450" y="2573020"/>
            <a:ext cx="1870075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23690" y="2610595"/>
            <a:ext cx="2514840" cy="400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00880" y="3373120"/>
            <a:ext cx="638810" cy="852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95830" y="4519295"/>
            <a:ext cx="518795" cy="88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983105" y="5730875"/>
            <a:ext cx="2522855" cy="1010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6" grpId="0" bldLvl="0" animBg="1"/>
      <p:bldP spid="7" grpId="0" bldLvl="0" animBg="1"/>
      <p:bldP spid="9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64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41512" y="2205392"/>
            <a:ext cx="342932" cy="28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84357" y="3120966"/>
            <a:ext cx="400088" cy="381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84357" y="5266843"/>
            <a:ext cx="400088" cy="381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41512" y="6020284"/>
            <a:ext cx="342932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78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07091" y="2586721"/>
            <a:ext cx="3029239" cy="284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-135"/>
            <a:ext cx="83531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0226" y="3243897"/>
            <a:ext cx="644678" cy="29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50364" y="3243897"/>
            <a:ext cx="644678" cy="29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90850" y="4018280"/>
            <a:ext cx="769620" cy="772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40163" y="5216121"/>
            <a:ext cx="1630116" cy="294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755" y="4725670"/>
            <a:ext cx="4391660" cy="2058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265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633714" y="5111224"/>
            <a:ext cx="844431" cy="248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20610" y="5111224"/>
            <a:ext cx="844431" cy="248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34511" y="5731413"/>
            <a:ext cx="348618" cy="31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115" y="1052695"/>
            <a:ext cx="8640000" cy="4616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3053" y="2092395"/>
            <a:ext cx="1066901" cy="295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65611" y="2845940"/>
            <a:ext cx="428665" cy="381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22060" y="4457953"/>
            <a:ext cx="1457464" cy="305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46515" y="5211497"/>
            <a:ext cx="847805" cy="381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0F257010258445DEAE3EA1DFFB37B78E</vt:lpwstr>
  </property>
</Properties>
</file>