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9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638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20917" y="2863517"/>
            <a:ext cx="4896317" cy="2641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8085" y="1557020"/>
            <a:ext cx="6953250" cy="1676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420745"/>
            <a:ext cx="5334000" cy="590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476750"/>
            <a:ext cx="84796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88335" y="3627918"/>
            <a:ext cx="271124" cy="299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28572" y="5039866"/>
            <a:ext cx="1841777" cy="327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05136" y="5750516"/>
            <a:ext cx="1841777" cy="327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82183" y="5750516"/>
            <a:ext cx="1673493" cy="327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260" y="1052695"/>
            <a:ext cx="8640000" cy="51588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42457" y="2788209"/>
            <a:ext cx="266725" cy="305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61950" y="3522466"/>
            <a:ext cx="885909" cy="295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24287" y="5715699"/>
            <a:ext cx="466769" cy="295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764405"/>
            <a:ext cx="739495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23044" y="2322705"/>
            <a:ext cx="285362" cy="236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74124" y="3546501"/>
            <a:ext cx="334281" cy="326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74124" y="4802931"/>
            <a:ext cx="334281" cy="318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23044" y="6083838"/>
            <a:ext cx="285362" cy="236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05960"/>
            <a:ext cx="82758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02640" y="1820444"/>
            <a:ext cx="3950880" cy="1798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02640" y="4705009"/>
            <a:ext cx="2618712" cy="1095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08245"/>
            <a:ext cx="85228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11357" y="4857656"/>
            <a:ext cx="7376426" cy="1825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76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9969" y="3635537"/>
            <a:ext cx="5067783" cy="1115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45856" y="3626001"/>
            <a:ext cx="1876604" cy="400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387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11391" y="4249196"/>
            <a:ext cx="7068224" cy="1116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2022-11-24T13:11:46Z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EE504550CAD34160BAC6C9B9D733950D</vt:lpwstr>
  </property>
</Properties>
</file>