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72" r:id="rId5"/>
    <p:sldId id="261" r:id="rId6"/>
    <p:sldId id="273" r:id="rId7"/>
    <p:sldId id="274" r:id="rId8"/>
    <p:sldId id="263" r:id="rId9"/>
    <p:sldId id="264" r:id="rId10"/>
    <p:sldId id="265" r:id="rId11"/>
    <p:sldId id="266" r:id="rId12"/>
    <p:sldId id="267" r:id="rId13"/>
    <p:sldId id="271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762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11391" y="3571072"/>
            <a:ext cx="7754090" cy="1880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140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3"/>
          <p:cNvSpPr/>
          <p:nvPr/>
        </p:nvSpPr>
        <p:spPr bwMode="white">
          <a:xfrm>
            <a:off x="911225" y="2732405"/>
            <a:ext cx="4528185" cy="669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911225" y="3402330"/>
            <a:ext cx="4168140" cy="2806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911225" y="4991735"/>
            <a:ext cx="4669155" cy="1216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911225" y="5784215"/>
            <a:ext cx="7077710" cy="424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8085" y="1557020"/>
            <a:ext cx="6953250" cy="1676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5" y="3434715"/>
            <a:ext cx="5619750" cy="5619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995" y="361950"/>
            <a:ext cx="7953375" cy="6134100"/>
          </a:xfrm>
          <a:prstGeom prst="rect">
            <a:avLst/>
          </a:prstGeom>
        </p:spPr>
      </p:pic>
      <p:sp useBgFill="1">
        <p:nvSpPr>
          <p:cNvPr id="3" name="Rectangle 2"/>
          <p:cNvSpPr/>
          <p:nvPr/>
        </p:nvSpPr>
        <p:spPr bwMode="white">
          <a:xfrm>
            <a:off x="2195830" y="3141345"/>
            <a:ext cx="1344930" cy="562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" name="Rectangle 2"/>
          <p:cNvSpPr/>
          <p:nvPr/>
        </p:nvSpPr>
        <p:spPr bwMode="white">
          <a:xfrm>
            <a:off x="2700020" y="3933190"/>
            <a:ext cx="1242060" cy="499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2"/>
          <p:cNvSpPr/>
          <p:nvPr/>
        </p:nvSpPr>
        <p:spPr bwMode="white">
          <a:xfrm>
            <a:off x="6151880" y="5259070"/>
            <a:ext cx="1141730" cy="522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2"/>
          <p:cNvSpPr/>
          <p:nvPr/>
        </p:nvSpPr>
        <p:spPr bwMode="white">
          <a:xfrm>
            <a:off x="3540760" y="5987415"/>
            <a:ext cx="668655" cy="508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895" y="1031740"/>
            <a:ext cx="8640000" cy="47944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39101" y="3633877"/>
            <a:ext cx="1209790" cy="305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95771" y="4463130"/>
            <a:ext cx="1066901" cy="295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28649" y="5282851"/>
            <a:ext cx="1066901" cy="305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460" y="685800"/>
            <a:ext cx="7924800" cy="5486400"/>
          </a:xfrm>
          <a:prstGeom prst="rect">
            <a:avLst/>
          </a:prstGeom>
        </p:spPr>
      </p:pic>
      <p:sp useBgFill="1">
        <p:nvSpPr>
          <p:cNvPr id="3" name="Rectangle 2"/>
          <p:cNvSpPr/>
          <p:nvPr/>
        </p:nvSpPr>
        <p:spPr bwMode="white">
          <a:xfrm>
            <a:off x="2771775" y="1641475"/>
            <a:ext cx="5480685" cy="2093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" name="Rectangle 2"/>
          <p:cNvSpPr/>
          <p:nvPr/>
        </p:nvSpPr>
        <p:spPr bwMode="white">
          <a:xfrm>
            <a:off x="2868930" y="4221480"/>
            <a:ext cx="5392420" cy="1950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460" y="533400"/>
            <a:ext cx="7800975" cy="5791200"/>
          </a:xfrm>
          <a:prstGeom prst="rect">
            <a:avLst/>
          </a:prstGeom>
        </p:spPr>
      </p:pic>
      <p:sp useBgFill="1">
        <p:nvSpPr>
          <p:cNvPr id="5" name="Rectangle 4"/>
          <p:cNvSpPr/>
          <p:nvPr/>
        </p:nvSpPr>
        <p:spPr bwMode="white">
          <a:xfrm>
            <a:off x="7164070" y="2132965"/>
            <a:ext cx="506095" cy="612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" name="Rectangle 4"/>
          <p:cNvSpPr/>
          <p:nvPr/>
        </p:nvSpPr>
        <p:spPr bwMode="white">
          <a:xfrm>
            <a:off x="7236460" y="3644900"/>
            <a:ext cx="506095" cy="612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" name="Rectangle 4"/>
          <p:cNvSpPr/>
          <p:nvPr/>
        </p:nvSpPr>
        <p:spPr bwMode="white">
          <a:xfrm>
            <a:off x="7236460" y="5085080"/>
            <a:ext cx="506095" cy="612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7308215" y="5733415"/>
            <a:ext cx="506095" cy="612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3" grpId="0" bldLvl="0" animBg="1"/>
      <p:bldP spid="4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51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7360" y="1150485"/>
            <a:ext cx="8640000" cy="35322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899160" y="1341120"/>
            <a:ext cx="4869180" cy="481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2"/>
          <p:cNvSpPr/>
          <p:nvPr/>
        </p:nvSpPr>
        <p:spPr bwMode="white">
          <a:xfrm>
            <a:off x="899160" y="1341120"/>
            <a:ext cx="3674110" cy="3102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2"/>
          <p:cNvSpPr/>
          <p:nvPr/>
        </p:nvSpPr>
        <p:spPr bwMode="white">
          <a:xfrm>
            <a:off x="899160" y="3913505"/>
            <a:ext cx="7763510" cy="530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827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20917" y="3587889"/>
            <a:ext cx="7735038" cy="259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2022-11-24T13:09:56Z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A58D8F769DA44E6CAA5C0FAF00FB3F6A</vt:lpwstr>
  </property>
</Properties>
</file>