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33" y="-1121833"/>
            <a:ext cx="12158133" cy="91228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8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489761"/>
            <a:ext cx="1180561" cy="1705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0255" y="2604135"/>
            <a:ext cx="2090420" cy="1590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02955" y="2604135"/>
            <a:ext cx="3235960" cy="1590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7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570" y="1845310"/>
            <a:ext cx="2089785" cy="207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3860" y="2004695"/>
            <a:ext cx="2029460" cy="131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84264" y="2004384"/>
            <a:ext cx="1913652" cy="1153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0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5370" y="2565400"/>
            <a:ext cx="2440305" cy="235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66347" y="2635657"/>
            <a:ext cx="1961256" cy="2109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46049" y="2635657"/>
            <a:ext cx="1685157" cy="131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6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3489892"/>
            <a:ext cx="4408066" cy="1228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36991" y="3499417"/>
            <a:ext cx="3446479" cy="1219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3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1537" y="3062031"/>
            <a:ext cx="199933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1818" y="3062031"/>
            <a:ext cx="152330" cy="209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6413" y="3062031"/>
            <a:ext cx="323702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2214" y="3062031"/>
            <a:ext cx="2037421" cy="533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47173" y="3062031"/>
            <a:ext cx="752132" cy="533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42776" y="3386017"/>
            <a:ext cx="218975" cy="209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47371" y="3386017"/>
            <a:ext cx="342743" cy="209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52694" y="3833879"/>
            <a:ext cx="2656264" cy="276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4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2233930" y="2491105"/>
            <a:ext cx="4575175" cy="1327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2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24405" y="2413635"/>
            <a:ext cx="5702935" cy="1205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8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224405" y="2651125"/>
            <a:ext cx="3674745" cy="202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5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4405" y="2083435"/>
            <a:ext cx="5872480" cy="1354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4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35505" y="2205355"/>
            <a:ext cx="5584825" cy="228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0645" y="2762250"/>
            <a:ext cx="4410075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0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8859" y="2722258"/>
            <a:ext cx="4112925" cy="286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28859" y="3228303"/>
            <a:ext cx="2894280" cy="286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38380" y="3724799"/>
            <a:ext cx="4684165" cy="286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4100195"/>
            <a:ext cx="2798445" cy="2087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0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7586" y="2422964"/>
            <a:ext cx="199933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73752" y="2403914"/>
            <a:ext cx="533157" cy="23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5950" y="2927766"/>
            <a:ext cx="504595" cy="23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97652" y="2927766"/>
            <a:ext cx="504595" cy="23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8550" y="3480435"/>
            <a:ext cx="558800" cy="6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22677" y="3632584"/>
            <a:ext cx="209454" cy="209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76528" y="4318353"/>
            <a:ext cx="637884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27735" y="4318353"/>
            <a:ext cx="485553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45785" y="4318353"/>
            <a:ext cx="637884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992793" y="4318353"/>
            <a:ext cx="495074" cy="21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6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31471" y="2110049"/>
            <a:ext cx="323702" cy="219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91360" y="2925445"/>
            <a:ext cx="281940" cy="283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35867" y="3807723"/>
            <a:ext cx="323702" cy="219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2035" y="3645535"/>
            <a:ext cx="596265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88264" y="4513497"/>
            <a:ext cx="342743" cy="209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1487170" y="2075180"/>
            <a:ext cx="366395" cy="25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5591651" y="2092904"/>
            <a:ext cx="323702" cy="219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5087461" y="2925389"/>
            <a:ext cx="323702" cy="219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9263856" y="2925389"/>
            <a:ext cx="323702" cy="219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bldLvl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8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5752" y="1766479"/>
            <a:ext cx="199933" cy="219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8396" y="2815267"/>
            <a:ext cx="333223" cy="20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4743" y="2815267"/>
            <a:ext cx="476033" cy="20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28595" y="3835452"/>
            <a:ext cx="342743" cy="219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3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49785" y="1767473"/>
            <a:ext cx="257057" cy="200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11702" y="2416754"/>
            <a:ext cx="295140" cy="2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49785" y="3266548"/>
            <a:ext cx="257057" cy="200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645400"/>
            <a:ext cx="11520000" cy="1478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399828" y="3969614"/>
            <a:ext cx="285619" cy="26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390307" y="4656187"/>
            <a:ext cx="295140" cy="26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4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98314" y="2004010"/>
            <a:ext cx="218975" cy="209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46710" y="3204271"/>
            <a:ext cx="228495" cy="228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25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31272" y="1251633"/>
            <a:ext cx="257057" cy="209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07900" y="2624704"/>
            <a:ext cx="218975" cy="209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9570" y="4712917"/>
            <a:ext cx="228495" cy="219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2540" y="2300605"/>
            <a:ext cx="504825" cy="6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1110" y="2300605"/>
            <a:ext cx="527050" cy="61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7935" y="2300605"/>
            <a:ext cx="418465" cy="56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26345" y="2300605"/>
            <a:ext cx="422275" cy="56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67305" y="3148965"/>
            <a:ext cx="512445" cy="62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71110" y="3148965"/>
            <a:ext cx="431165" cy="53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00640" y="3148965"/>
            <a:ext cx="501015" cy="62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651041" y="3301373"/>
            <a:ext cx="218975" cy="219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1" grpId="0" bldLvl="0" animBg="1"/>
      <p:bldP spid="12" grpId="0" bldLvl="0" animBg="1"/>
      <p:bldP spid="13" grpId="0" bldLvl="0" animBg="1"/>
      <p:bldP spid="1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2022-11-14T02:57:44Z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