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277" r:id="rId19"/>
    <p:sldId id="278" r:id="rId20"/>
    <p:sldId id="279" r:id="rId21"/>
  </p:sldIdLst>
  <p:sldSz cx="12192000" cy="6858000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385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879537" y="2489712"/>
            <a:ext cx="485553" cy="209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202578" y="2489712"/>
            <a:ext cx="504595" cy="209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18611" y="3070742"/>
            <a:ext cx="323702" cy="219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79537" y="3070742"/>
            <a:ext cx="495074" cy="219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79537" y="3651772"/>
            <a:ext cx="495074" cy="219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202578" y="3651772"/>
            <a:ext cx="495074" cy="219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719008" y="4232801"/>
            <a:ext cx="190413" cy="209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955702" y="4232801"/>
            <a:ext cx="352264" cy="209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168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62214" y="3453292"/>
            <a:ext cx="2094545" cy="219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04297" y="3434229"/>
            <a:ext cx="2627702" cy="276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52694" y="3929857"/>
            <a:ext cx="3379834" cy="276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38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24264" y="2235338"/>
            <a:ext cx="4826975" cy="295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33785" y="2731846"/>
            <a:ext cx="3379834" cy="286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170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14743" y="2284091"/>
            <a:ext cx="4779371" cy="286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24264" y="2790573"/>
            <a:ext cx="3522644" cy="286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90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33785" y="2242100"/>
            <a:ext cx="4969785" cy="276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33785" y="2737422"/>
            <a:ext cx="4541355" cy="285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691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71735" y="2948272"/>
            <a:ext cx="3703537" cy="276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81454" y="3501128"/>
            <a:ext cx="5845685" cy="285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035" y="4221345"/>
            <a:ext cx="11520000" cy="2304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2117183" y="4868749"/>
            <a:ext cx="1999338" cy="276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2098142" y="5430468"/>
            <a:ext cx="5036429" cy="276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2107663" y="5982667"/>
            <a:ext cx="5264925" cy="276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bldLvl="0" animBg="1"/>
      <p:bldP spid="7" grpId="0" bldLvl="0" animBg="1"/>
      <p:bldP spid="8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03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33785" y="2431984"/>
            <a:ext cx="2875239" cy="276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14743" y="2993723"/>
            <a:ext cx="3589289" cy="276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24264" y="3555463"/>
            <a:ext cx="4684165" cy="276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256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43305" y="2397368"/>
            <a:ext cx="3313190" cy="286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23074" y="2416460"/>
            <a:ext cx="2018380" cy="219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43305" y="2960591"/>
            <a:ext cx="2875239" cy="276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75603" y="2960591"/>
            <a:ext cx="3008528" cy="276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33785" y="3523814"/>
            <a:ext cx="4389024" cy="276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734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19338" y="2356997"/>
            <a:ext cx="4884099" cy="285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28859" y="2919257"/>
            <a:ext cx="3817785" cy="285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050" y="4100195"/>
            <a:ext cx="2798445" cy="19164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47770" y="2790825"/>
            <a:ext cx="4695825" cy="12763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211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602776" y="1937587"/>
            <a:ext cx="476033" cy="219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19603" y="2499783"/>
            <a:ext cx="352264" cy="219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18479" y="3605118"/>
            <a:ext cx="371305" cy="238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745256" y="3624175"/>
            <a:ext cx="447471" cy="219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47173" y="4167314"/>
            <a:ext cx="533157" cy="238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164165" y="4186372"/>
            <a:ext cx="199933" cy="219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156628" y="4748568"/>
            <a:ext cx="437950" cy="219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259702" y="4729510"/>
            <a:ext cx="514115" cy="238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123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24066" y="1289877"/>
            <a:ext cx="628363" cy="219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56099" y="1289877"/>
            <a:ext cx="637884" cy="219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622148" y="1289877"/>
            <a:ext cx="637884" cy="219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19206" y="1862269"/>
            <a:ext cx="333223" cy="209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65619" y="1862269"/>
            <a:ext cx="637884" cy="209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707834" y="1862269"/>
            <a:ext cx="637884" cy="209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510214" y="2987975"/>
            <a:ext cx="333223" cy="209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355900" y="3541288"/>
            <a:ext cx="476033" cy="219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443570" y="4104141"/>
            <a:ext cx="476033" cy="219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193719" y="5229846"/>
            <a:ext cx="495074" cy="219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340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85586" y="1842812"/>
            <a:ext cx="618842" cy="219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95239" y="2967959"/>
            <a:ext cx="218975" cy="209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67074" y="4093107"/>
            <a:ext cx="352264" cy="209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09024" y="4093107"/>
            <a:ext cx="199933" cy="209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28132" y="5218255"/>
            <a:ext cx="476033" cy="219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860495" y="5218255"/>
            <a:ext cx="476033" cy="219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777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411702" y="1727906"/>
            <a:ext cx="295140" cy="266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411702" y="2223365"/>
            <a:ext cx="295140" cy="266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449785" y="2737879"/>
            <a:ext cx="257057" cy="200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411702" y="3204753"/>
            <a:ext cx="295140" cy="266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411702" y="4195670"/>
            <a:ext cx="295140" cy="276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253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00099" y="1727820"/>
            <a:ext cx="218975" cy="209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95438" y="2709078"/>
            <a:ext cx="228495" cy="228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46710" y="3699863"/>
            <a:ext cx="228495" cy="219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821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66280" y="1708825"/>
            <a:ext cx="218975" cy="219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51900" y="3185613"/>
            <a:ext cx="228495" cy="219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6643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0347" y="3845429"/>
            <a:ext cx="2703867" cy="2755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42512" y="4341299"/>
            <a:ext cx="2580099" cy="1258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50909" y="4341299"/>
            <a:ext cx="3874909" cy="2260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2022-11-14T02:49:51Z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