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43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9388" y="2482644"/>
            <a:ext cx="447471" cy="276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81520" y="2501728"/>
            <a:ext cx="1085355" cy="801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47173" y="2482644"/>
            <a:ext cx="447471" cy="276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80264" y="2501728"/>
            <a:ext cx="1666115" cy="763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603107" y="2482644"/>
            <a:ext cx="2113586" cy="782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34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67074" y="3683615"/>
            <a:ext cx="1961256" cy="276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93851" y="3683615"/>
            <a:ext cx="2094545" cy="276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33454" y="4246301"/>
            <a:ext cx="1094876" cy="209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03041" y="4246301"/>
            <a:ext cx="1085355" cy="209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85785" y="4780376"/>
            <a:ext cx="790214" cy="219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55371" y="4780376"/>
            <a:ext cx="790214" cy="219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99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52363" y="2328644"/>
            <a:ext cx="1199603" cy="285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67074" y="3968085"/>
            <a:ext cx="361785" cy="209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19404" y="5016565"/>
            <a:ext cx="1923173" cy="276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384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61289" y="4013574"/>
            <a:ext cx="333223" cy="285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41719" y="4051673"/>
            <a:ext cx="142809" cy="200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26545" y="4013574"/>
            <a:ext cx="1361454" cy="285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09950" y="4575525"/>
            <a:ext cx="142809" cy="209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37322" y="4575525"/>
            <a:ext cx="142809" cy="209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75008" y="4546951"/>
            <a:ext cx="904462" cy="276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431404" y="4546951"/>
            <a:ext cx="1370975" cy="285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005289" y="5108902"/>
            <a:ext cx="199933" cy="209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690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62214" y="2766792"/>
            <a:ext cx="2665785" cy="285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09685" y="3329056"/>
            <a:ext cx="1656595" cy="228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04297" y="3329056"/>
            <a:ext cx="790214" cy="219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09685" y="3834140"/>
            <a:ext cx="2199272" cy="285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62214" y="4367815"/>
            <a:ext cx="4550876" cy="276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08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33785" y="2481684"/>
            <a:ext cx="3808264" cy="286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33785" y="3034729"/>
            <a:ext cx="4389024" cy="276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079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021685" y="3786522"/>
            <a:ext cx="323702" cy="266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81454" y="3977122"/>
            <a:ext cx="3237024" cy="276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52694" y="4548923"/>
            <a:ext cx="2256396" cy="219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76066" y="5111193"/>
            <a:ext cx="599801" cy="209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81454" y="5625814"/>
            <a:ext cx="2941884" cy="276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56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24264" y="2376642"/>
            <a:ext cx="2960925" cy="276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37719" y="2395710"/>
            <a:ext cx="285619" cy="38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05024" y="2948690"/>
            <a:ext cx="1951735" cy="219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66545" y="3501669"/>
            <a:ext cx="942545" cy="219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24264" y="4026047"/>
            <a:ext cx="2941884" cy="276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86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72000" y="2870809"/>
            <a:ext cx="4627041" cy="285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72000" y="3423293"/>
            <a:ext cx="4874578" cy="285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3615" y="4858250"/>
            <a:ext cx="11520000" cy="19996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665532" y="4848727"/>
            <a:ext cx="4655603" cy="295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1665532" y="5391502"/>
            <a:ext cx="4903140" cy="285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2284375" y="5934278"/>
            <a:ext cx="2627702" cy="247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1665532" y="6467530"/>
            <a:ext cx="3836826" cy="285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050" y="4100195"/>
            <a:ext cx="2798445" cy="20053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0875" y="2781300"/>
            <a:ext cx="5810250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821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888727" y="1918405"/>
            <a:ext cx="647404" cy="219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48033" y="2413826"/>
            <a:ext cx="656925" cy="219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08826" y="2413826"/>
            <a:ext cx="637884" cy="228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07768" y="2880665"/>
            <a:ext cx="1209123" cy="285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916958" y="3404668"/>
            <a:ext cx="637884" cy="257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80859" y="3900089"/>
            <a:ext cx="790214" cy="257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386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33256" y="1184953"/>
            <a:ext cx="323702" cy="276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04297" y="1204035"/>
            <a:ext cx="342743" cy="248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42115" y="1184953"/>
            <a:ext cx="428429" cy="238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09157" y="1681095"/>
            <a:ext cx="323702" cy="276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46842" y="1681095"/>
            <a:ext cx="333223" cy="276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13223" y="1681095"/>
            <a:ext cx="437950" cy="238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47900" y="2205860"/>
            <a:ext cx="476033" cy="209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603438" y="3188603"/>
            <a:ext cx="485553" cy="209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307305" y="3188603"/>
            <a:ext cx="495074" cy="209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605090" y="3684745"/>
            <a:ext cx="485553" cy="209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431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955371" y="1213607"/>
            <a:ext cx="2284958" cy="276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62214" y="1709864"/>
            <a:ext cx="2085024" cy="276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10148" y="3217720"/>
            <a:ext cx="485553" cy="219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47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95173" y="2243000"/>
            <a:ext cx="333223" cy="257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75735" y="2233467"/>
            <a:ext cx="323702" cy="276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51636" y="2262065"/>
            <a:ext cx="333223" cy="209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57355" y="2757770"/>
            <a:ext cx="618842" cy="209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61884" y="3215344"/>
            <a:ext cx="323702" cy="285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90049" y="3224877"/>
            <a:ext cx="333223" cy="276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32595" y="3243942"/>
            <a:ext cx="333223" cy="219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004958" y="3739647"/>
            <a:ext cx="504595" cy="219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661884" y="4206754"/>
            <a:ext cx="323702" cy="285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899570" y="4216287"/>
            <a:ext cx="323702" cy="266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813553" y="4235352"/>
            <a:ext cx="352264" cy="219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957355" y="4731057"/>
            <a:ext cx="618842" cy="219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814214" y="5207696"/>
            <a:ext cx="333223" cy="257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975735" y="5198164"/>
            <a:ext cx="333223" cy="276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832595" y="5226762"/>
            <a:ext cx="352264" cy="209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8184198" y="5226762"/>
            <a:ext cx="495074" cy="209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820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564694" y="1756369"/>
            <a:ext cx="228495" cy="219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669752" y="4166532"/>
            <a:ext cx="228495" cy="219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470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36528" y="1251410"/>
            <a:ext cx="228495" cy="219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57289" y="2832191"/>
            <a:ext cx="228495" cy="219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99239" y="2841714"/>
            <a:ext cx="266578" cy="209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93322" y="5060521"/>
            <a:ext cx="257057" cy="219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427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76755" y="3241675"/>
            <a:ext cx="8759190" cy="1914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2022-11-14T02:42:13Z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