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3" y="-1121833"/>
            <a:ext cx="12158133" cy="9122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9740" y="1699260"/>
            <a:ext cx="39878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5820" y="1699260"/>
            <a:ext cx="39751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7825" y="1699260"/>
            <a:ext cx="450850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00415" y="1699260"/>
            <a:ext cx="46291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8892" y="2900212"/>
            <a:ext cx="399867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27537" y="2900212"/>
            <a:ext cx="542677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41388" y="2900212"/>
            <a:ext cx="409388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16892" y="2900212"/>
            <a:ext cx="523636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0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550" y="2185035"/>
            <a:ext cx="593725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5385" y="2185035"/>
            <a:ext cx="65151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4745" y="2132965"/>
            <a:ext cx="463550" cy="6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892" y="2337377"/>
            <a:ext cx="142809" cy="20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95550" y="2925445"/>
            <a:ext cx="44640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5865" y="2925445"/>
            <a:ext cx="45529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13015" y="2947035"/>
            <a:ext cx="62674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56495" y="2936240"/>
            <a:ext cx="55308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1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1085" y="2481580"/>
            <a:ext cx="1762760" cy="211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0540" y="2481580"/>
            <a:ext cx="1803400" cy="211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0785" y="2481580"/>
            <a:ext cx="2797810" cy="212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2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042034"/>
            <a:ext cx="2751471" cy="116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5895" y="2051685"/>
            <a:ext cx="1905635" cy="131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3090" y="2042034"/>
            <a:ext cx="1827966" cy="116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6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2575560"/>
            <a:ext cx="1991360" cy="21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8330" y="2575330"/>
            <a:ext cx="1875570" cy="212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2035" y="2575560"/>
            <a:ext cx="2794000" cy="232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2628" y="3093125"/>
            <a:ext cx="2789553" cy="103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530583"/>
            <a:ext cx="3113256" cy="131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499226"/>
            <a:ext cx="3551206" cy="137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8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615044"/>
            <a:ext cx="4417586" cy="137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933055"/>
            <a:ext cx="11520000" cy="271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16668" y="4619450"/>
            <a:ext cx="3684495" cy="190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624866" y="4114187"/>
            <a:ext cx="1761322" cy="285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6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586035"/>
            <a:ext cx="3198942" cy="137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4445" y="2795270"/>
            <a:ext cx="456247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95" y="2243455"/>
            <a:ext cx="47498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610" y="2243455"/>
            <a:ext cx="51498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405" y="2205355"/>
            <a:ext cx="47625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5775" y="3573145"/>
            <a:ext cx="56896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87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8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9504" y="1785898"/>
            <a:ext cx="599801" cy="25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31140" y="1785898"/>
            <a:ext cx="609322" cy="25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1960" y="2415540"/>
            <a:ext cx="615950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9125" y="2415540"/>
            <a:ext cx="539750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9140" y="2415540"/>
            <a:ext cx="50038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07485" y="3171190"/>
            <a:ext cx="42989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12430" y="3178810"/>
            <a:ext cx="47879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9695" y="1671320"/>
            <a:ext cx="495300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2700" y="1671320"/>
            <a:ext cx="51689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8015" y="1671320"/>
            <a:ext cx="56070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78720" y="2425700"/>
            <a:ext cx="466725" cy="65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83840" y="3180080"/>
            <a:ext cx="52895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631315" y="4725035"/>
            <a:ext cx="271780" cy="2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3466465" y="4653280"/>
            <a:ext cx="308610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5960110" y="4696460"/>
            <a:ext cx="398145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9120505" y="4696460"/>
            <a:ext cx="271780" cy="2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9123" y="1366200"/>
            <a:ext cx="599801" cy="2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6040" y="1995805"/>
            <a:ext cx="39751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7206" y="2148480"/>
            <a:ext cx="476033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16695" y="1870710"/>
            <a:ext cx="40068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95041" y="3112020"/>
            <a:ext cx="1275768" cy="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36330" y="3112020"/>
            <a:ext cx="1313851" cy="23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8" grpId="0" bldLvl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4413" y="1861752"/>
            <a:ext cx="142809" cy="2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4892" y="2176359"/>
            <a:ext cx="190413" cy="2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3387122"/>
            <a:ext cx="285619" cy="2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692196"/>
            <a:ext cx="342743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7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45190" y="1632853"/>
            <a:ext cx="285619" cy="25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45190" y="2242897"/>
            <a:ext cx="285619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3272" y="3024517"/>
            <a:ext cx="24753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83272" y="3796605"/>
            <a:ext cx="247537" cy="190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83272" y="4559162"/>
            <a:ext cx="24753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6842" y="1709189"/>
            <a:ext cx="247537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40859" y="3091498"/>
            <a:ext cx="218975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3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74280" y="1289532"/>
            <a:ext cx="209454" cy="20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735" y="2518155"/>
            <a:ext cx="218975" cy="20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3818" y="4365852"/>
            <a:ext cx="209454" cy="20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