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15072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15695" y="4232275"/>
            <a:ext cx="7185025" cy="2362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311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26275" y="1318248"/>
            <a:ext cx="428665" cy="381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83783" y="1337308"/>
            <a:ext cx="438191" cy="352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31678" y="1346838"/>
            <a:ext cx="457243" cy="304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02482" y="2118765"/>
            <a:ext cx="247673" cy="285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71755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7675" y="1412875"/>
            <a:ext cx="3238500" cy="1095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245" y="3076575"/>
            <a:ext cx="5476875" cy="704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487"/>
          <a:stretch>
            <a:fillRect/>
          </a:stretch>
        </p:blipFill>
        <p:spPr>
          <a:xfrm>
            <a:off x="215900" y="1080135"/>
            <a:ext cx="6540400" cy="5760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379"/>
          <a:stretch>
            <a:fillRect/>
          </a:stretch>
        </p:blipFill>
        <p:spPr>
          <a:xfrm>
            <a:off x="215900" y="1080135"/>
            <a:ext cx="7743090" cy="45110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40630" y="1318441"/>
            <a:ext cx="438191" cy="343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60035" y="1299366"/>
            <a:ext cx="438191" cy="381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88877" y="1327979"/>
            <a:ext cx="438191" cy="295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54676" y="2081454"/>
            <a:ext cx="676339" cy="295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31104" y="2806316"/>
            <a:ext cx="447717" cy="381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96560" y="2797175"/>
            <a:ext cx="511175" cy="371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788877" y="2834929"/>
            <a:ext cx="438191" cy="295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854676" y="3588405"/>
            <a:ext cx="676339" cy="295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940630" y="4303729"/>
            <a:ext cx="438191" cy="391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560035" y="4313267"/>
            <a:ext cx="438191" cy="381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779351" y="4341880"/>
            <a:ext cx="447717" cy="295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864202" y="5104893"/>
            <a:ext cx="666813" cy="295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bldLvl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772"/>
          <a:stretch>
            <a:fillRect/>
          </a:stretch>
        </p:blipFill>
        <p:spPr>
          <a:xfrm>
            <a:off x="215900" y="1080135"/>
            <a:ext cx="8400315" cy="43757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541"/>
          <a:stretch>
            <a:fillRect/>
          </a:stretch>
        </p:blipFill>
        <p:spPr>
          <a:xfrm>
            <a:off x="215900" y="1080135"/>
            <a:ext cx="7815480" cy="31965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1821" y="2177408"/>
            <a:ext cx="7192061" cy="18989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379"/>
          <a:stretch>
            <a:fillRect/>
          </a:stretch>
        </p:blipFill>
        <p:spPr>
          <a:xfrm>
            <a:off x="215900" y="1080135"/>
            <a:ext cx="7743090" cy="30854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0873" y="2751826"/>
            <a:ext cx="7173009" cy="391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40057" y="3506536"/>
            <a:ext cx="5372613" cy="391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549140"/>
            <a:ext cx="6420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113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50377" y="2023184"/>
            <a:ext cx="438191" cy="381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60343" y="2013656"/>
            <a:ext cx="438191" cy="390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35272" y="2813934"/>
            <a:ext cx="457243" cy="304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50509" y="2823461"/>
            <a:ext cx="628710" cy="295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40630" y="3547521"/>
            <a:ext cx="438191" cy="390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560035" y="3566576"/>
            <a:ext cx="447717" cy="352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788877" y="3585630"/>
            <a:ext cx="447717" cy="295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902527" y="4347799"/>
            <a:ext cx="257199" cy="295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950156" y="5071859"/>
            <a:ext cx="428665" cy="390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560035" y="5071859"/>
            <a:ext cx="438191" cy="390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779351" y="5109968"/>
            <a:ext cx="457243" cy="295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912052" y="5872137"/>
            <a:ext cx="247673" cy="295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2022-11-15T13:04:55Z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