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4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6122" y="4340031"/>
            <a:ext cx="6730433" cy="239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284855"/>
            <a:ext cx="55245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4"/>
          <a:stretch>
            <a:fillRect/>
          </a:stretch>
        </p:blipFill>
        <p:spPr>
          <a:xfrm>
            <a:off x="215900" y="1080135"/>
            <a:ext cx="8463180" cy="512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3587033"/>
            <a:ext cx="466769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3587033"/>
            <a:ext cx="476295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4301967"/>
            <a:ext cx="457243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819" y="5741367"/>
            <a:ext cx="466769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2923" y="5741367"/>
            <a:ext cx="466769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70"/>
          <a:stretch>
            <a:fillRect/>
          </a:stretch>
        </p:blipFill>
        <p:spPr>
          <a:xfrm>
            <a:off x="215900" y="1080135"/>
            <a:ext cx="646610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9914" y="1887032"/>
            <a:ext cx="553700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8564" y="3081758"/>
            <a:ext cx="355950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5911" y="4276483"/>
            <a:ext cx="213570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72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748337"/>
            <a:ext cx="257199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316" y="4321341"/>
            <a:ext cx="266725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03"/>
          <a:stretch>
            <a:fillRect/>
          </a:stretch>
        </p:blipFill>
        <p:spPr>
          <a:xfrm>
            <a:off x="215900" y="1080135"/>
            <a:ext cx="789358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8679" y="2895652"/>
            <a:ext cx="250194" cy="2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8259" y="4237267"/>
            <a:ext cx="366356" cy="3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7614" y="4988571"/>
            <a:ext cx="241259" cy="2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8679" y="6374906"/>
            <a:ext cx="250194" cy="20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-99195"/>
            <a:ext cx="8640000" cy="501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4712200"/>
            <a:ext cx="8640000" cy="220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95701" y="4941294"/>
            <a:ext cx="7706460" cy="178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730224"/>
            <a:ext cx="5982271" cy="178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732754"/>
            <a:ext cx="7487364" cy="108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