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712622"/>
            <a:ext cx="3743682" cy="2747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783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9323" y="5373990"/>
            <a:ext cx="7188016" cy="115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1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2737619"/>
            <a:ext cx="5801278" cy="39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0189" y="3556902"/>
            <a:ext cx="3172127" cy="295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07179" y="4338079"/>
            <a:ext cx="1495567" cy="31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487" y="5090676"/>
            <a:ext cx="5887012" cy="381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1412875"/>
            <a:ext cx="32385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20" y="3042920"/>
            <a:ext cx="503872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87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115" y="4149090"/>
            <a:ext cx="4629150" cy="233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5220335" y="4149090"/>
            <a:ext cx="3564890" cy="2336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31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3254375"/>
            <a:ext cx="3245485" cy="158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9295" y="3073400"/>
            <a:ext cx="3502025" cy="236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62"/>
          <a:stretch>
            <a:fillRect/>
          </a:stretch>
        </p:blipFill>
        <p:spPr>
          <a:xfrm>
            <a:off x="215900" y="1080135"/>
            <a:ext cx="782500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1775" y="3483709"/>
            <a:ext cx="6321393" cy="322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312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69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94592"/>
            <a:ext cx="7658831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2166773"/>
            <a:ext cx="6582403" cy="110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3739735"/>
            <a:ext cx="4553384" cy="30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473783"/>
            <a:ext cx="7658831" cy="115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2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13973"/>
            <a:ext cx="5010628" cy="39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702" y="2234592"/>
            <a:ext cx="2762513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3166" y="3017043"/>
            <a:ext cx="876383" cy="2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761326"/>
            <a:ext cx="4581962" cy="39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2022-11-15T12:53:23Z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