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4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068070"/>
            <a:ext cx="7138035" cy="284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777007"/>
            <a:ext cx="7277794" cy="219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1412875"/>
            <a:ext cx="32385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3004820"/>
            <a:ext cx="529590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34"/>
          <a:stretch>
            <a:fillRect/>
          </a:stretch>
        </p:blipFill>
        <p:spPr>
          <a:xfrm>
            <a:off x="215900" y="1080135"/>
            <a:ext cx="8336815" cy="4832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99385" y="3472180"/>
            <a:ext cx="497205" cy="84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270" y="3472180"/>
            <a:ext cx="540385" cy="82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12317" y="4549292"/>
            <a:ext cx="828754" cy="29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8072" y="4549292"/>
            <a:ext cx="2352899" cy="590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12317" y="4854285"/>
            <a:ext cx="828754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12317" y="5149746"/>
            <a:ext cx="828754" cy="581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00"/>
          <a:stretch>
            <a:fillRect/>
          </a:stretch>
        </p:blipFill>
        <p:spPr>
          <a:xfrm>
            <a:off x="215900" y="1080135"/>
            <a:ext cx="731573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50615" y="2012315"/>
            <a:ext cx="638810" cy="76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3395" y="2846070"/>
            <a:ext cx="565785" cy="88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64490" y="4248825"/>
            <a:ext cx="404129" cy="25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3090" y="4248825"/>
            <a:ext cx="577327" cy="25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20175" y="5272091"/>
            <a:ext cx="239178" cy="25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50099" y="5272091"/>
            <a:ext cx="404129" cy="25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41"/>
          <a:stretch>
            <a:fillRect/>
          </a:stretch>
        </p:blipFill>
        <p:spPr>
          <a:xfrm>
            <a:off x="215900" y="1080135"/>
            <a:ext cx="7815480" cy="456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798" y="2605463"/>
            <a:ext cx="428665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7146" y="2605463"/>
            <a:ext cx="419140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6396" y="3787698"/>
            <a:ext cx="428665" cy="305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0729" y="4960398"/>
            <a:ext cx="257199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417146" y="3787833"/>
            <a:ext cx="419140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25"/>
          <a:stretch>
            <a:fillRect/>
          </a:stretch>
        </p:blipFill>
        <p:spPr>
          <a:xfrm>
            <a:off x="215900" y="1080135"/>
            <a:ext cx="819965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5845" y="3357429"/>
            <a:ext cx="729845" cy="191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3605" y="3689555"/>
            <a:ext cx="293834" cy="4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4832" y="3357429"/>
            <a:ext cx="1146900" cy="74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3848" y="3357429"/>
            <a:ext cx="4104197" cy="3093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1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4855" y="3002280"/>
            <a:ext cx="2769235" cy="211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20590" y="3294380"/>
            <a:ext cx="2601595" cy="160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1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4114" y="2947939"/>
            <a:ext cx="571554" cy="29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6231" y="2947939"/>
            <a:ext cx="781124" cy="29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8568" y="2947939"/>
            <a:ext cx="962116" cy="29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8877" y="2947939"/>
            <a:ext cx="743020" cy="29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9205" y="4530090"/>
            <a:ext cx="488950" cy="69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07540" y="4539615"/>
            <a:ext cx="496570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88480" y="4539500"/>
            <a:ext cx="562028" cy="66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1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