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56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31192" y="2091693"/>
            <a:ext cx="828754" cy="39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630" y="1341120"/>
            <a:ext cx="39814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85" y="3284855"/>
            <a:ext cx="51816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21"/>
          <a:stretch>
            <a:fillRect/>
          </a:stretch>
        </p:blipFill>
        <p:spPr>
          <a:xfrm>
            <a:off x="251460" y="549275"/>
            <a:ext cx="745353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93077" y="5956486"/>
            <a:ext cx="721333" cy="33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3"/>
          <a:stretch>
            <a:fillRect/>
          </a:stretch>
        </p:blipFill>
        <p:spPr>
          <a:xfrm>
            <a:off x="215900" y="1080135"/>
            <a:ext cx="7760870" cy="3684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153" y="2788542"/>
            <a:ext cx="3400749" cy="305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0101" y="3513957"/>
            <a:ext cx="5334509" cy="1126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215900" y="1080135"/>
            <a:ext cx="7751980" cy="4998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767" y="4313993"/>
            <a:ext cx="3581742" cy="381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5058098"/>
            <a:ext cx="6344255" cy="381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215900" y="1080135"/>
            <a:ext cx="7751980" cy="421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153" y="3788335"/>
            <a:ext cx="3791312" cy="39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0101" y="4541710"/>
            <a:ext cx="4715325" cy="381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6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731501" y="4969863"/>
            <a:ext cx="819228" cy="390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7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092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279" y="1809809"/>
            <a:ext cx="681926" cy="321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