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4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5106" y="1328066"/>
            <a:ext cx="819228" cy="39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8469" y="2062726"/>
            <a:ext cx="866857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2749681"/>
            <a:ext cx="257199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3446176"/>
            <a:ext cx="381036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5316" y="4142672"/>
            <a:ext cx="257199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3574" y="4142672"/>
            <a:ext cx="381036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5746" y="5526122"/>
            <a:ext cx="666813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341120"/>
            <a:ext cx="7477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870" y="3086100"/>
            <a:ext cx="38576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43"/>
          <a:stretch>
            <a:fillRect/>
          </a:stretch>
        </p:blipFill>
        <p:spPr>
          <a:xfrm>
            <a:off x="251460" y="692785"/>
            <a:ext cx="666994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38"/>
          <a:stretch>
            <a:fillRect/>
          </a:stretch>
        </p:blipFill>
        <p:spPr>
          <a:xfrm>
            <a:off x="215900" y="1080135"/>
            <a:ext cx="7824370" cy="3709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1325" y="1327904"/>
            <a:ext cx="1276471" cy="381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8811" y="2062082"/>
            <a:ext cx="1238368" cy="381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5812" y="2796260"/>
            <a:ext cx="438191" cy="371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7532" y="3520903"/>
            <a:ext cx="447717" cy="381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7830" y="4293220"/>
            <a:ext cx="447717" cy="29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79136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95"/>
          <a:stretch>
            <a:fillRect/>
          </a:stretch>
        </p:blipFill>
        <p:spPr>
          <a:xfrm>
            <a:off x="215900" y="1080135"/>
            <a:ext cx="768022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3754" y="1352941"/>
            <a:ext cx="432782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640" y="4223529"/>
            <a:ext cx="7056229" cy="255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366468"/>
            <a:ext cx="7220639" cy="305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1590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981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953135" y="3728720"/>
            <a:ext cx="5274310" cy="265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