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771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404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2295" y="2673690"/>
            <a:ext cx="7068224" cy="1794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765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0873" y="3359254"/>
            <a:ext cx="6925336" cy="1077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001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0873" y="3084830"/>
            <a:ext cx="7220639" cy="1804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5695" y="1341120"/>
            <a:ext cx="7477125" cy="15430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075" y="3119120"/>
            <a:ext cx="5657850" cy="6191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669"/>
          <a:stretch>
            <a:fillRect/>
          </a:stretch>
        </p:blipFill>
        <p:spPr>
          <a:xfrm>
            <a:off x="215900" y="1080135"/>
            <a:ext cx="8409205" cy="36347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387907" y="3541476"/>
            <a:ext cx="295303" cy="305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465"/>
          <a:stretch>
            <a:fillRect/>
          </a:stretch>
        </p:blipFill>
        <p:spPr>
          <a:xfrm>
            <a:off x="179705" y="692785"/>
            <a:ext cx="7968515" cy="5760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007"/>
          <a:stretch>
            <a:fillRect/>
          </a:stretch>
        </p:blipFill>
        <p:spPr>
          <a:xfrm>
            <a:off x="251460" y="621030"/>
            <a:ext cx="7390030" cy="5760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06776" y="5294102"/>
            <a:ext cx="3503827" cy="1059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335"/>
          <a:stretch>
            <a:fillRect/>
          </a:stretch>
        </p:blipFill>
        <p:spPr>
          <a:xfrm>
            <a:off x="215900" y="1080135"/>
            <a:ext cx="7833260" cy="37026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49627" y="3551752"/>
            <a:ext cx="5420242" cy="4008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507"/>
          <a:stretch>
            <a:fillRect/>
          </a:stretch>
        </p:blipFill>
        <p:spPr>
          <a:xfrm>
            <a:off x="215900" y="1080135"/>
            <a:ext cx="8336815" cy="37642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497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01821" y="2128360"/>
            <a:ext cx="7230165" cy="1791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485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59065" y="3299544"/>
            <a:ext cx="6010848" cy="17908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2022-11-15T12:34:11Z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