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6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0685" y="2338246"/>
            <a:ext cx="409614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725" y="2471697"/>
            <a:ext cx="457243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725" y="2795791"/>
            <a:ext cx="457243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725" y="3138949"/>
            <a:ext cx="447717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3783" y="3196142"/>
            <a:ext cx="361984" cy="24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725" y="3472575"/>
            <a:ext cx="447717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725" y="3806201"/>
            <a:ext cx="457243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69252" y="3853862"/>
            <a:ext cx="390562" cy="238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2725" y="4139827"/>
            <a:ext cx="457243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69649" y="2614680"/>
            <a:ext cx="838280" cy="339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54721" y="4359067"/>
            <a:ext cx="409614" cy="238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2725" y="4473453"/>
            <a:ext cx="457243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55117" y="3453511"/>
            <a:ext cx="847805" cy="2554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2725" y="4807080"/>
            <a:ext cx="447717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750112" y="4120763"/>
            <a:ext cx="847805" cy="188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2725" y="5140706"/>
            <a:ext cx="447717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549627" y="4702226"/>
            <a:ext cx="838280" cy="130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654632" y="4625968"/>
            <a:ext cx="838280" cy="138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11303" y="5474332"/>
            <a:ext cx="428665" cy="28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7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828225"/>
            <a:ext cx="7211113" cy="112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341120"/>
            <a:ext cx="7477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3573145"/>
            <a:ext cx="561975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3949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3659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92"/>
          <a:stretch>
            <a:fillRect/>
          </a:stretch>
        </p:blipFill>
        <p:spPr>
          <a:xfrm>
            <a:off x="251460" y="621030"/>
            <a:ext cx="732907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3233" y="819204"/>
            <a:ext cx="414365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1208" y="1549345"/>
            <a:ext cx="405357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2514" y="2288500"/>
            <a:ext cx="378333" cy="4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0530" y="2414697"/>
            <a:ext cx="351310" cy="54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6963" y="2279486"/>
            <a:ext cx="405357" cy="33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4498" y="2549909"/>
            <a:ext cx="414365" cy="54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981" y="4460895"/>
            <a:ext cx="6746956" cy="36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32514" y="5182021"/>
            <a:ext cx="5026437" cy="36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39110" y="5191035"/>
            <a:ext cx="990874" cy="36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14498" y="5479486"/>
            <a:ext cx="414365" cy="54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14498" y="5930190"/>
            <a:ext cx="1369208" cy="36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38"/>
          <a:stretch>
            <a:fillRect/>
          </a:stretch>
        </p:blipFill>
        <p:spPr>
          <a:xfrm>
            <a:off x="251460" y="621030"/>
            <a:ext cx="639562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1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797408"/>
            <a:ext cx="7220639" cy="1850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8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024074"/>
            <a:ext cx="7230165" cy="112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0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