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93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3165" y="5707170"/>
            <a:ext cx="278500" cy="27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0571" y="6343298"/>
            <a:ext cx="252391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1052830"/>
            <a:ext cx="5010150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100070"/>
            <a:ext cx="51625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3"/>
          <a:stretch>
            <a:fillRect/>
          </a:stretch>
        </p:blipFill>
        <p:spPr>
          <a:xfrm>
            <a:off x="215900" y="1080135"/>
            <a:ext cx="80358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>
          <a:xfrm>
            <a:off x="215900" y="1080135"/>
            <a:ext cx="7383045" cy="4616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416264" y="2453423"/>
            <a:ext cx="1133583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050" y="2482036"/>
            <a:ext cx="1105005" cy="36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8183" y="4999979"/>
            <a:ext cx="1124057" cy="36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8414" y="5114431"/>
            <a:ext cx="1114531" cy="36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26"/>
          <a:stretch>
            <a:fillRect/>
          </a:stretch>
        </p:blipFill>
        <p:spPr>
          <a:xfrm>
            <a:off x="215900" y="1080135"/>
            <a:ext cx="78986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456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630" y="1251614"/>
            <a:ext cx="428665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0035" y="1270682"/>
            <a:ext cx="447717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1289751"/>
            <a:ext cx="44771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3816" y="2042949"/>
            <a:ext cx="65728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0630" y="2758010"/>
            <a:ext cx="438191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0035" y="2758010"/>
            <a:ext cx="438191" cy="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2796146"/>
            <a:ext cx="44771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2394" y="3549344"/>
            <a:ext cx="628710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02482" y="4264405"/>
            <a:ext cx="438191" cy="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17146" y="4283473"/>
            <a:ext cx="438191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84092" y="4302542"/>
            <a:ext cx="466769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73816" y="5055739"/>
            <a:ext cx="65728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2681341"/>
            <a:ext cx="7230165" cy="179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909101"/>
            <a:ext cx="7182535" cy="10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4015210"/>
            <a:ext cx="7230165" cy="249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