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516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185" y="4537864"/>
            <a:ext cx="7258910" cy="15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429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8342" y="3882654"/>
            <a:ext cx="4353229" cy="2884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341120"/>
            <a:ext cx="4953000" cy="1409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3000375"/>
            <a:ext cx="67246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54"/>
          <a:stretch>
            <a:fillRect/>
          </a:stretch>
        </p:blipFill>
        <p:spPr>
          <a:xfrm>
            <a:off x="251460" y="764540"/>
            <a:ext cx="735510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39"/>
          <a:stretch>
            <a:fillRect/>
          </a:stretch>
        </p:blipFill>
        <p:spPr>
          <a:xfrm>
            <a:off x="215900" y="1080135"/>
            <a:ext cx="8480960" cy="343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5554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45018" y="4709816"/>
            <a:ext cx="428665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93530" y="4709816"/>
            <a:ext cx="419140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54324" y="5881646"/>
            <a:ext cx="438191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5"/>
          <p:cNvSpPr/>
          <p:nvPr/>
        </p:nvSpPr>
        <p:spPr bwMode="white">
          <a:xfrm>
            <a:off x="6228373" y="5882026"/>
            <a:ext cx="428665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4227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080" y="3122143"/>
            <a:ext cx="1638456" cy="192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2273" y="3122143"/>
            <a:ext cx="1571775" cy="192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3653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25016"/>
            <a:ext cx="1533671" cy="753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1192" y="2425016"/>
            <a:ext cx="1638456" cy="753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894042"/>
            <a:ext cx="333406" cy="133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870" y="3608070"/>
            <a:ext cx="389255" cy="74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31192" y="3894042"/>
            <a:ext cx="295303" cy="133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3177" y="3598329"/>
            <a:ext cx="638235" cy="753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2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6792"/>
            <a:ext cx="7916030" cy="4878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