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21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4056" y="3827484"/>
            <a:ext cx="4620021" cy="282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8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147857"/>
            <a:ext cx="3038765" cy="304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95" y="3048000"/>
            <a:ext cx="58197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5"/>
          <a:stretch>
            <a:fillRect/>
          </a:stretch>
        </p:blipFill>
        <p:spPr>
          <a:xfrm>
            <a:off x="215900" y="1080135"/>
            <a:ext cx="8391425" cy="4443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87775" y="4817819"/>
            <a:ext cx="857331" cy="371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26760" y="4817819"/>
            <a:ext cx="838280" cy="38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276"/>
          <a:stretch>
            <a:fillRect/>
          </a:stretch>
        </p:blipFill>
        <p:spPr>
          <a:xfrm>
            <a:off x="215900" y="1080135"/>
            <a:ext cx="7751980" cy="249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7" y="2560669"/>
            <a:ext cx="5096361" cy="573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5283" y="3019200"/>
            <a:ext cx="257199" cy="29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665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465276"/>
            <a:ext cx="609658" cy="38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938" y="3503440"/>
            <a:ext cx="1209790" cy="147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1358" y="3283995"/>
            <a:ext cx="381036" cy="75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0288" y="3465276"/>
            <a:ext cx="600132" cy="38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1413" y="3503440"/>
            <a:ext cx="1209790" cy="170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88833" y="3283995"/>
            <a:ext cx="390562" cy="75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13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80737"/>
            <a:ext cx="647761" cy="38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650" y="2899718"/>
            <a:ext cx="1438412" cy="7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2899718"/>
            <a:ext cx="381036" cy="7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3475" y="3080737"/>
            <a:ext cx="609658" cy="38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0807" y="3128373"/>
            <a:ext cx="1219316" cy="285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8227" y="2899718"/>
            <a:ext cx="457243" cy="74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650" y="4090633"/>
            <a:ext cx="1028798" cy="7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40807" y="4090633"/>
            <a:ext cx="1105005" cy="743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16"/>
          <a:stretch>
            <a:fillRect/>
          </a:stretch>
        </p:blipFill>
        <p:spPr>
          <a:xfrm>
            <a:off x="215900" y="1080135"/>
            <a:ext cx="710872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76942" y="4092552"/>
            <a:ext cx="3284875" cy="255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550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358" y="1131969"/>
            <a:ext cx="7075615" cy="556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