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344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78089" y="3805552"/>
            <a:ext cx="4348755" cy="2889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7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9627" y="3197736"/>
            <a:ext cx="3524586" cy="1535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09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02041" y="3291415"/>
            <a:ext cx="4153296" cy="3021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1730" y="1341120"/>
            <a:ext cx="4953000" cy="1409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695" y="3057525"/>
            <a:ext cx="5895975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97"/>
          <a:stretch>
            <a:fillRect/>
          </a:stretch>
        </p:blipFill>
        <p:spPr>
          <a:xfrm>
            <a:off x="215900" y="1080135"/>
            <a:ext cx="8253630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70017" y="4961120"/>
            <a:ext cx="606625" cy="379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12620" y="4613275"/>
            <a:ext cx="1977390" cy="2075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26822" y="4961120"/>
            <a:ext cx="606625" cy="379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21116" y="4771334"/>
            <a:ext cx="1090029" cy="1916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277495" y="4780823"/>
            <a:ext cx="644539" cy="740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004"/>
          <a:stretch>
            <a:fillRect/>
          </a:stretch>
        </p:blipFill>
        <p:spPr>
          <a:xfrm>
            <a:off x="215900" y="1080135"/>
            <a:ext cx="7689115" cy="3591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00" y="2503170"/>
            <a:ext cx="2801620" cy="2026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93235" y="2689860"/>
            <a:ext cx="2907030" cy="1661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72"/>
          <a:stretch>
            <a:fillRect/>
          </a:stretch>
        </p:blipFill>
        <p:spPr>
          <a:xfrm>
            <a:off x="215900" y="1080135"/>
            <a:ext cx="8400315" cy="4110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438"/>
          <a:stretch>
            <a:fillRect/>
          </a:stretch>
        </p:blipFill>
        <p:spPr>
          <a:xfrm>
            <a:off x="215900" y="1080135"/>
            <a:ext cx="7824370" cy="4505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404523"/>
            <a:ext cx="5334509" cy="3350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69"/>
          <a:stretch>
            <a:fillRect/>
          </a:stretch>
        </p:blipFill>
        <p:spPr>
          <a:xfrm>
            <a:off x="215900" y="1080135"/>
            <a:ext cx="8409205" cy="5443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92515" y="3339261"/>
            <a:ext cx="4334288" cy="3002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62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85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32571"/>
            <a:ext cx="7258743" cy="3022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2022-11-15T12:09:50Z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