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875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8763" y="3590526"/>
            <a:ext cx="7678591" cy="3097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-315095"/>
            <a:ext cx="8640000" cy="2950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095" y="2658610"/>
            <a:ext cx="8640000" cy="3509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683991" y="3068677"/>
            <a:ext cx="4982050" cy="2717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30" y="1341120"/>
            <a:ext cx="4953000" cy="1409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220" y="3090545"/>
            <a:ext cx="587692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41"/>
          <a:stretch>
            <a:fillRect/>
          </a:stretch>
        </p:blipFill>
        <p:spPr>
          <a:xfrm>
            <a:off x="215900" y="1080135"/>
            <a:ext cx="8472070" cy="5159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12510" y="4913630"/>
            <a:ext cx="850265" cy="835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12714" y="4913723"/>
            <a:ext cx="171466" cy="28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6264" y="4627624"/>
            <a:ext cx="2276692" cy="1354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74522" y="5247505"/>
            <a:ext cx="314355" cy="4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95110" y="5133340"/>
            <a:ext cx="1241425" cy="295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84136" y="5361944"/>
            <a:ext cx="266725" cy="29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  <p:bldP spid="9" grpId="0" bldLvl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379"/>
          <a:stretch>
            <a:fillRect/>
          </a:stretch>
        </p:blipFill>
        <p:spPr>
          <a:xfrm>
            <a:off x="215900" y="1080135"/>
            <a:ext cx="7743090" cy="5659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8039" y="3090254"/>
            <a:ext cx="838280" cy="61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07444" y="3090254"/>
            <a:ext cx="828754" cy="61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9737" y="3090254"/>
            <a:ext cx="819228" cy="61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64114" y="3738109"/>
            <a:ext cx="5248776" cy="2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07223" y="4109672"/>
            <a:ext cx="95259" cy="181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78778" y="4109672"/>
            <a:ext cx="95259" cy="181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50332" y="4109672"/>
            <a:ext cx="95259" cy="181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46077" y="4109672"/>
            <a:ext cx="95259" cy="181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45283" y="5710254"/>
            <a:ext cx="257199" cy="29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59417" y="5938909"/>
            <a:ext cx="581080" cy="295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807267" y="5900800"/>
            <a:ext cx="1381256" cy="390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435985" y="6036945"/>
            <a:ext cx="276225" cy="42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39"/>
          <a:stretch>
            <a:fillRect/>
          </a:stretch>
        </p:blipFill>
        <p:spPr>
          <a:xfrm>
            <a:off x="215900" y="1080135"/>
            <a:ext cx="8480960" cy="4233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69310" y="2061845"/>
            <a:ext cx="422910" cy="765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55690" y="2061845"/>
            <a:ext cx="511175" cy="862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69076" y="3234940"/>
            <a:ext cx="257199" cy="295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12890" y="3234940"/>
            <a:ext cx="257199" cy="295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71520" y="3544570"/>
            <a:ext cx="456565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76820" y="3530600"/>
            <a:ext cx="466090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87819" y="4407762"/>
            <a:ext cx="257199" cy="295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274478" y="4407762"/>
            <a:ext cx="180992" cy="286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978025" y="4693920"/>
            <a:ext cx="454660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163310" y="4734560"/>
            <a:ext cx="450850" cy="42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animBg="1"/>
      <p:bldP spid="9" grpId="0" animBg="1"/>
      <p:bldP spid="10" grpId="0" bldLvl="0" animBg="1"/>
      <p:bldP spid="11" grpId="0" bldLvl="0" animBg="1"/>
      <p:bldP spid="12" grpId="0" animBg="1"/>
      <p:bldP spid="13" grpId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9"/>
          <a:stretch>
            <a:fillRect/>
          </a:stretch>
        </p:blipFill>
        <p:spPr>
          <a:xfrm>
            <a:off x="215900" y="1080135"/>
            <a:ext cx="8409205" cy="4233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9495" y="3358897"/>
            <a:ext cx="1343153" cy="168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9594" y="3358897"/>
            <a:ext cx="1819448" cy="1687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45988" y="3358897"/>
            <a:ext cx="1647982" cy="1926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241"/>
          <a:stretch>
            <a:fillRect/>
          </a:stretch>
        </p:blipFill>
        <p:spPr>
          <a:xfrm>
            <a:off x="215900" y="1080135"/>
            <a:ext cx="7671335" cy="3733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646059"/>
            <a:ext cx="1686085" cy="1690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6099" y="2646059"/>
            <a:ext cx="1552723" cy="1690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12493" y="2646059"/>
            <a:ext cx="1647982" cy="1928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2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043940" y="4509135"/>
            <a:ext cx="4821555" cy="167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9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650" y="4548505"/>
            <a:ext cx="6477000" cy="1515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1403350" y="5157470"/>
            <a:ext cx="6477000" cy="1515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