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5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445736"/>
            <a:ext cx="6020374" cy="201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341120"/>
            <a:ext cx="4953000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3429000"/>
            <a:ext cx="521017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13"/>
          <a:stretch>
            <a:fillRect/>
          </a:stretch>
        </p:blipFill>
        <p:spPr>
          <a:xfrm>
            <a:off x="215900" y="1080135"/>
            <a:ext cx="8319035" cy="4937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97124" y="4816216"/>
            <a:ext cx="2733936" cy="981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4"/>
          <a:stretch>
            <a:fillRect/>
          </a:stretch>
        </p:blipFill>
        <p:spPr>
          <a:xfrm>
            <a:off x="215900" y="1080135"/>
            <a:ext cx="7689115" cy="3493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0542" y="1280419"/>
            <a:ext cx="247673" cy="2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9472" y="1280419"/>
            <a:ext cx="247673" cy="2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5558" y="1289963"/>
            <a:ext cx="171466" cy="28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26981" y="1738521"/>
            <a:ext cx="257199" cy="2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74257" y="2492481"/>
            <a:ext cx="171466" cy="28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5680" y="2941039"/>
            <a:ext cx="257199" cy="2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69715" y="3695065"/>
            <a:ext cx="798830" cy="87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12582" y="3694999"/>
            <a:ext cx="171466" cy="2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93133" y="3694999"/>
            <a:ext cx="2114751" cy="51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21931" y="4153101"/>
            <a:ext cx="247673" cy="28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84004" y="4143557"/>
            <a:ext cx="247673" cy="2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37"/>
          <a:stretch>
            <a:fillRect/>
          </a:stretch>
        </p:blipFill>
        <p:spPr>
          <a:xfrm>
            <a:off x="215900" y="1080135"/>
            <a:ext cx="8265060" cy="564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2008" y="2262787"/>
            <a:ext cx="171466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0465" y="2262787"/>
            <a:ext cx="247673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431" y="2720640"/>
            <a:ext cx="257199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5680" y="2720640"/>
            <a:ext cx="466769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9120" y="3474191"/>
            <a:ext cx="171466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98050" y="3474191"/>
            <a:ext cx="257199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40542" y="3922505"/>
            <a:ext cx="257199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02791" y="3922505"/>
            <a:ext cx="466769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97521" y="4676055"/>
            <a:ext cx="171466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55029" y="4676055"/>
            <a:ext cx="171466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12538" y="4676055"/>
            <a:ext cx="171466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68943" y="5124370"/>
            <a:ext cx="266725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35977" y="5124370"/>
            <a:ext cx="247673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083960" y="5124370"/>
            <a:ext cx="257199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768943" y="5877920"/>
            <a:ext cx="438191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521711" y="5887459"/>
            <a:ext cx="180992" cy="286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160167" y="5877920"/>
            <a:ext cx="257199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845151" y="6335774"/>
            <a:ext cx="257199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502659" y="6335774"/>
            <a:ext cx="257199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160167" y="6335774"/>
            <a:ext cx="257199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09"/>
          <a:stretch>
            <a:fillRect/>
          </a:stretch>
        </p:blipFill>
        <p:spPr>
          <a:xfrm>
            <a:off x="215900" y="1080135"/>
            <a:ext cx="8112025" cy="4591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91715" y="2299335"/>
            <a:ext cx="803910" cy="79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8710" y="2308225"/>
            <a:ext cx="542925" cy="81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5062" y="3499609"/>
            <a:ext cx="247673" cy="29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5040" y="3509135"/>
            <a:ext cx="257199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0277" y="3871124"/>
            <a:ext cx="457243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74522" y="3871124"/>
            <a:ext cx="657287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59329" y="3966384"/>
            <a:ext cx="428665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03100" y="3956858"/>
            <a:ext cx="628710" cy="29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59329" y="4709414"/>
            <a:ext cx="257199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98315" y="4709414"/>
            <a:ext cx="171466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73596" y="5071403"/>
            <a:ext cx="447717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274478" y="5071403"/>
            <a:ext cx="457243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254544" y="5166663"/>
            <a:ext cx="466769" cy="29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293530" y="5166663"/>
            <a:ext cx="438191" cy="29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37"/>
          <a:stretch>
            <a:fillRect/>
          </a:stretch>
        </p:blipFill>
        <p:spPr>
          <a:xfrm>
            <a:off x="215900" y="1080135"/>
            <a:ext cx="8265060" cy="24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300" y="2404831"/>
            <a:ext cx="247673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5768" y="2404831"/>
            <a:ext cx="257199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0145" y="2776547"/>
            <a:ext cx="381036" cy="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0509" y="2776547"/>
            <a:ext cx="457243" cy="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7775" y="2862327"/>
            <a:ext cx="257199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0509" y="2862327"/>
            <a:ext cx="457243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3717155"/>
            <a:ext cx="8640000" cy="1801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482090" y="4298315"/>
            <a:ext cx="507365" cy="76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400675" y="4267200"/>
            <a:ext cx="569595" cy="79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55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895" y="4580890"/>
            <a:ext cx="5472430" cy="216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56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047" y="3126197"/>
            <a:ext cx="4326707" cy="1910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