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066"/>
            <a:ext cx="228621" cy="29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84" y="1232532"/>
            <a:ext cx="2171907" cy="30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1402" y="1203933"/>
            <a:ext cx="4715325" cy="39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04731"/>
            <a:ext cx="4762954" cy="39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790" y="2843662"/>
            <a:ext cx="2724410" cy="30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606327"/>
            <a:ext cx="5820330" cy="39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44315"/>
            <a:ext cx="8640000" cy="3770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05" y="3900670"/>
            <a:ext cx="8640000" cy="259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27501" y="4148850"/>
            <a:ext cx="5105887" cy="3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27501" y="4988845"/>
            <a:ext cx="1314575" cy="30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494535" y="4988845"/>
            <a:ext cx="866857" cy="286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732903" y="4988845"/>
            <a:ext cx="876383" cy="30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827501" y="5752476"/>
            <a:ext cx="1924233" cy="38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2751735" y="5991111"/>
            <a:ext cx="200044" cy="1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70" y="3100070"/>
            <a:ext cx="56102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7"/>
          <a:stretch>
            <a:fillRect/>
          </a:stretch>
        </p:blipFill>
        <p:spPr>
          <a:xfrm>
            <a:off x="215900" y="1080135"/>
            <a:ext cx="724461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03558" y="3829090"/>
            <a:ext cx="376245" cy="25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7002" y="4483636"/>
            <a:ext cx="719774" cy="25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1878" y="5784545"/>
            <a:ext cx="368066" cy="25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1935" y="6439090"/>
            <a:ext cx="727953" cy="25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13"/>
          <a:stretch>
            <a:fillRect/>
          </a:stretch>
        </p:blipFill>
        <p:spPr>
          <a:xfrm>
            <a:off x="215900" y="1080135"/>
            <a:ext cx="7760870" cy="1567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9517" y="2121842"/>
            <a:ext cx="457243" cy="30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541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21534" y="2185337"/>
            <a:ext cx="106690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6749" y="2947639"/>
            <a:ext cx="866857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0410" y="3709941"/>
            <a:ext cx="828754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9561" y="3709941"/>
            <a:ext cx="1447938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7047" y="4462714"/>
            <a:ext cx="657287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198" y="4462714"/>
            <a:ext cx="85733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92868" y="5225016"/>
            <a:ext cx="85733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17234" y="5225016"/>
            <a:ext cx="1476515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35713" y="5977789"/>
            <a:ext cx="85733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26804" y="5977789"/>
            <a:ext cx="666813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507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9241" y="2452210"/>
            <a:ext cx="428665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1589" y="2461740"/>
            <a:ext cx="428665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8469" y="3452781"/>
            <a:ext cx="438191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2670" y="3452781"/>
            <a:ext cx="428665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6661" y="4453351"/>
            <a:ext cx="438191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16837" y="5530155"/>
            <a:ext cx="361984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6837" y="5596860"/>
            <a:ext cx="371510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41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2101178"/>
            <a:ext cx="3657949" cy="263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2605"/>
            <a:ext cx="8640000" cy="386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221345"/>
            <a:ext cx="8640000" cy="325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33546" y="4469507"/>
            <a:ext cx="6096582" cy="39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33546" y="5271264"/>
            <a:ext cx="3953252" cy="400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33546" y="6063477"/>
            <a:ext cx="6649084" cy="39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