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2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566646"/>
            <a:ext cx="7020595" cy="1915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121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4358" y="4013006"/>
            <a:ext cx="4991036" cy="2482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8325" y="1052830"/>
            <a:ext cx="5467350" cy="1419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70" y="3114675"/>
            <a:ext cx="583882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5214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17058" y="4283276"/>
            <a:ext cx="657287" cy="29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2560" y="5799112"/>
            <a:ext cx="666813" cy="295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590"/>
          <a:stretch>
            <a:fillRect/>
          </a:stretch>
        </p:blipFill>
        <p:spPr>
          <a:xfrm>
            <a:off x="215900" y="1080135"/>
            <a:ext cx="6956960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21878" y="1989026"/>
            <a:ext cx="229058" cy="263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66701" y="6321769"/>
            <a:ext cx="1094388" cy="30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4704" y="6321769"/>
            <a:ext cx="933199" cy="305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10"/>
          <a:stretch>
            <a:fillRect/>
          </a:stretch>
        </p:blipFill>
        <p:spPr>
          <a:xfrm>
            <a:off x="215900" y="1080135"/>
            <a:ext cx="8327925" cy="4535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761" y="4863176"/>
            <a:ext cx="3381697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55073" y="4863176"/>
            <a:ext cx="3743682" cy="3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74"/>
          <a:stretch>
            <a:fillRect/>
          </a:stretch>
        </p:blipFill>
        <p:spPr>
          <a:xfrm>
            <a:off x="215900" y="1080135"/>
            <a:ext cx="8410475" cy="5760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0715" y="4980098"/>
            <a:ext cx="7353690" cy="1138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3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9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99275"/>
            <a:ext cx="5591708" cy="390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052438"/>
            <a:ext cx="4581962" cy="390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2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891230"/>
            <a:ext cx="5782227" cy="1915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