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650" y="1385067"/>
            <a:ext cx="3724630" cy="113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176" y="2881803"/>
            <a:ext cx="3105446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663538"/>
            <a:ext cx="6220418" cy="111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2932567"/>
            <a:ext cx="5982271" cy="114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1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5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618"/>
            <a:ext cx="7058699" cy="391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2102683"/>
            <a:ext cx="6153737" cy="391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2876864"/>
            <a:ext cx="2038544" cy="372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95" y="3086100"/>
            <a:ext cx="49815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906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26496" y="3747495"/>
            <a:ext cx="838280" cy="38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9814" y="4614431"/>
            <a:ext cx="438191" cy="38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470" y="4604904"/>
            <a:ext cx="838280" cy="39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5500420"/>
            <a:ext cx="247673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1766" y="5500420"/>
            <a:ext cx="581080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524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2300820"/>
            <a:ext cx="247673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3159210"/>
            <a:ext cx="171466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4017600"/>
            <a:ext cx="171466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101" y="5724841"/>
            <a:ext cx="857331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37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974" y="4864510"/>
            <a:ext cx="600132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2659" y="4864510"/>
            <a:ext cx="247673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8491" y="4864510"/>
            <a:ext cx="590606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44"/>
          <a:stretch>
            <a:fillRect/>
          </a:stretch>
        </p:blipFill>
        <p:spPr>
          <a:xfrm>
            <a:off x="215900" y="1080135"/>
            <a:ext cx="7607835" cy="332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3805932"/>
            <a:ext cx="600132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3805932"/>
            <a:ext cx="247673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3805932"/>
            <a:ext cx="600132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31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36374" y="2329697"/>
            <a:ext cx="723969" cy="32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3226427"/>
            <a:ext cx="247673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5603" y="4056379"/>
            <a:ext cx="714443" cy="3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0597" y="4943569"/>
            <a:ext cx="485821" cy="32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8447" y="5830759"/>
            <a:ext cx="600132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07267" y="5019940"/>
            <a:ext cx="657287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4136" y="5019940"/>
            <a:ext cx="666813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