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0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067771"/>
            <a:ext cx="5163042" cy="1231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700595"/>
            <a:ext cx="7011069" cy="124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8325" y="1052830"/>
            <a:ext cx="54673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3086100"/>
            <a:ext cx="497205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75"/>
          <a:stretch>
            <a:fillRect/>
          </a:stretch>
        </p:blipFill>
        <p:spPr>
          <a:xfrm>
            <a:off x="215900" y="1080135"/>
            <a:ext cx="8391425" cy="4690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93662" y="3568139"/>
            <a:ext cx="952590" cy="333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1181" y="5169700"/>
            <a:ext cx="180992" cy="295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5739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6099" y="1223009"/>
            <a:ext cx="838280" cy="390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25746" y="2014325"/>
            <a:ext cx="828754" cy="371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4346" y="2004791"/>
            <a:ext cx="857331" cy="390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83122" y="6152053"/>
            <a:ext cx="695391" cy="333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50729" y="6152053"/>
            <a:ext cx="714443" cy="333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773"/>
          <a:stretch>
            <a:fillRect/>
          </a:stretch>
        </p:blipFill>
        <p:spPr>
          <a:xfrm>
            <a:off x="215900" y="1080135"/>
            <a:ext cx="7104280" cy="3622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953" y="4073435"/>
            <a:ext cx="495347" cy="333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4257" y="4073435"/>
            <a:ext cx="685865" cy="333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611"/>
          <a:stretch>
            <a:fillRect/>
          </a:stretch>
        </p:blipFill>
        <p:spPr>
          <a:xfrm>
            <a:off x="215900" y="1080135"/>
            <a:ext cx="7031890" cy="4067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775" y="4669627"/>
            <a:ext cx="714443" cy="334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0421" y="4669627"/>
            <a:ext cx="714443" cy="334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07"/>
          <a:stretch>
            <a:fillRect/>
          </a:stretch>
        </p:blipFill>
        <p:spPr>
          <a:xfrm>
            <a:off x="215900" y="1080135"/>
            <a:ext cx="8336815" cy="4832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70046" y="3100576"/>
            <a:ext cx="323880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0046" y="3882120"/>
            <a:ext cx="333406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0046" y="5445208"/>
            <a:ext cx="323880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2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97212" y="6238523"/>
            <a:ext cx="1047850" cy="3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3309" y="6238523"/>
            <a:ext cx="1247894" cy="3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3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769" y="3638619"/>
            <a:ext cx="1047850" cy="334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02394" y="3638619"/>
            <a:ext cx="1228842" cy="334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9649" y="3638619"/>
            <a:ext cx="1257420" cy="334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