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5549722"/>
            <a:ext cx="7715986" cy="111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595559"/>
            <a:ext cx="5572657" cy="113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3704956"/>
            <a:ext cx="4515281" cy="111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10528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70" y="3138170"/>
            <a:ext cx="469582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22"/>
          <a:stretch>
            <a:fillRect/>
          </a:stretch>
        </p:blipFill>
        <p:spPr>
          <a:xfrm>
            <a:off x="251460" y="621030"/>
            <a:ext cx="753735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28982" y="2781958"/>
            <a:ext cx="757211" cy="348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9410" y="3428575"/>
            <a:ext cx="757211" cy="34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5378" y="4713302"/>
            <a:ext cx="765719" cy="34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6992" y="4713302"/>
            <a:ext cx="765719" cy="34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9107" y="5342903"/>
            <a:ext cx="1480390" cy="3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12713" y="5989521"/>
            <a:ext cx="774227" cy="348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1561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8304" y="2076212"/>
            <a:ext cx="866857" cy="39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5073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2890" y="2081233"/>
            <a:ext cx="390562" cy="371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046" y="3549708"/>
            <a:ext cx="333406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0046" y="4989576"/>
            <a:ext cx="333406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0046" y="5704743"/>
            <a:ext cx="323880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3609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04"/>
          <a:stretch>
            <a:fillRect/>
          </a:stretch>
        </p:blipFill>
        <p:spPr>
          <a:xfrm>
            <a:off x="215900" y="1080135"/>
            <a:ext cx="7689115" cy="469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836" y="4435651"/>
            <a:ext cx="485821" cy="4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41115" y="4483317"/>
            <a:ext cx="381036" cy="314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7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44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012"/>
            <a:ext cx="7754090" cy="111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