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0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531058"/>
            <a:ext cx="6601455" cy="1517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0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0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23109"/>
            <a:ext cx="5582183" cy="4321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125" y="908685"/>
            <a:ext cx="4857750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145" y="3052445"/>
            <a:ext cx="4029075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75"/>
          <a:stretch>
            <a:fillRect/>
          </a:stretch>
        </p:blipFill>
        <p:spPr>
          <a:xfrm>
            <a:off x="215900" y="1080135"/>
            <a:ext cx="8391425" cy="4887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49495" y="4748210"/>
            <a:ext cx="733495" cy="752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11964" y="4967350"/>
            <a:ext cx="590606" cy="295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12538" y="4738682"/>
            <a:ext cx="809702" cy="762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107"/>
          <a:stretch>
            <a:fillRect/>
          </a:stretch>
        </p:blipFill>
        <p:spPr>
          <a:xfrm>
            <a:off x="215900" y="1080135"/>
            <a:ext cx="7680225" cy="2690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988328"/>
            <a:ext cx="847805" cy="734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78469" y="2988328"/>
            <a:ext cx="800176" cy="734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79042" y="2988328"/>
            <a:ext cx="733495" cy="744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07"/>
          <a:stretch>
            <a:fillRect/>
          </a:stretch>
        </p:blipFill>
        <p:spPr>
          <a:xfrm>
            <a:off x="215900" y="1080135"/>
            <a:ext cx="8336815" cy="4048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3761" y="3638930"/>
            <a:ext cx="257199" cy="295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92648" y="3419320"/>
            <a:ext cx="428665" cy="754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21578" y="3419320"/>
            <a:ext cx="371510" cy="744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31413" y="3638930"/>
            <a:ext cx="457243" cy="295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36595" y="3419320"/>
            <a:ext cx="276251" cy="754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90"/>
          <a:stretch>
            <a:fillRect/>
          </a:stretch>
        </p:blipFill>
        <p:spPr>
          <a:xfrm>
            <a:off x="215900" y="1080135"/>
            <a:ext cx="788723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80572" y="2747368"/>
            <a:ext cx="311803" cy="258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27120" y="3612260"/>
            <a:ext cx="365255" cy="356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80572" y="5226130"/>
            <a:ext cx="302894" cy="258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27120" y="6091021"/>
            <a:ext cx="365255" cy="347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72"/>
          <a:stretch>
            <a:fillRect/>
          </a:stretch>
        </p:blipFill>
        <p:spPr>
          <a:xfrm>
            <a:off x="215900" y="1080135"/>
            <a:ext cx="8400315" cy="4690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27157" y="3835066"/>
            <a:ext cx="342932" cy="247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07935" y="4084320"/>
            <a:ext cx="407035" cy="39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5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0575" y="1918639"/>
            <a:ext cx="6210893" cy="2258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773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8656" y="5398102"/>
            <a:ext cx="5421537" cy="1199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2022-11-15T11:36:43Z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