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9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54544" y="2568527"/>
            <a:ext cx="438191" cy="29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69693" y="2568527"/>
            <a:ext cx="428665" cy="2957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16150" y="3904615"/>
            <a:ext cx="371475" cy="100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26848" y="3818509"/>
            <a:ext cx="428665" cy="30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ldLvl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491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46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27989"/>
            <a:ext cx="2181433" cy="381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359329" y="1327989"/>
            <a:ext cx="2152855" cy="391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31237" y="1327989"/>
            <a:ext cx="2133803" cy="381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2138722"/>
            <a:ext cx="2210011" cy="371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2930380"/>
            <a:ext cx="4886791" cy="391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3125" y="908685"/>
            <a:ext cx="4857750" cy="13906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395" y="3114675"/>
            <a:ext cx="3838575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5572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50024" y="3690166"/>
            <a:ext cx="171466" cy="285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40674" y="4490363"/>
            <a:ext cx="257199" cy="29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69914" y="4490363"/>
            <a:ext cx="247673" cy="29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93045" y="4861883"/>
            <a:ext cx="381036" cy="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03232" y="4861883"/>
            <a:ext cx="381036" cy="381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50200" y="4947618"/>
            <a:ext cx="257199" cy="29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60388" y="4947618"/>
            <a:ext cx="257199" cy="295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40542" y="5766867"/>
            <a:ext cx="180992" cy="285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84245" y="6052820"/>
            <a:ext cx="360045" cy="466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438"/>
          <a:stretch>
            <a:fillRect/>
          </a:stretch>
        </p:blipFill>
        <p:spPr>
          <a:xfrm>
            <a:off x="215900" y="1080135"/>
            <a:ext cx="7824370" cy="5189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1479" y="1461630"/>
            <a:ext cx="276251" cy="286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1281" y="1461630"/>
            <a:ext cx="171466" cy="286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88833" y="1461630"/>
            <a:ext cx="257199" cy="286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25746" y="1824178"/>
            <a:ext cx="457243" cy="3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36022" y="1824178"/>
            <a:ext cx="390562" cy="3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41203" y="1824178"/>
            <a:ext cx="381036" cy="38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244798" y="1919586"/>
            <a:ext cx="381036" cy="286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02703" y="1919586"/>
            <a:ext cx="257199" cy="29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598359" y="1919586"/>
            <a:ext cx="257199" cy="29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97345" y="3999471"/>
            <a:ext cx="257199" cy="286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31501" y="3999471"/>
            <a:ext cx="171466" cy="286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006871" y="4457427"/>
            <a:ext cx="257199" cy="29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702923" y="4457427"/>
            <a:ext cx="257199" cy="29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006871" y="5268392"/>
            <a:ext cx="428665" cy="29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864864" y="5268392"/>
            <a:ext cx="257199" cy="29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073552" y="5726348"/>
            <a:ext cx="257199" cy="286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864864" y="5726348"/>
            <a:ext cx="257199" cy="29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69"/>
          <a:stretch>
            <a:fillRect/>
          </a:stretch>
        </p:blipFill>
        <p:spPr>
          <a:xfrm>
            <a:off x="215900" y="1080135"/>
            <a:ext cx="8409205" cy="5356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2471" y="3605893"/>
            <a:ext cx="6677662" cy="142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772"/>
          <a:stretch>
            <a:fillRect/>
          </a:stretch>
        </p:blipFill>
        <p:spPr>
          <a:xfrm>
            <a:off x="215900" y="1080135"/>
            <a:ext cx="8400315" cy="51098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07312" y="5265195"/>
            <a:ext cx="257199" cy="276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83475" y="5598867"/>
            <a:ext cx="533450" cy="38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40630" y="5665601"/>
            <a:ext cx="438191" cy="295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8503"/>
          <a:stretch>
            <a:fillRect/>
          </a:stretch>
        </p:blipFill>
        <p:spPr>
          <a:xfrm>
            <a:off x="215900" y="1080135"/>
            <a:ext cx="6177180" cy="19748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78205" y="1537937"/>
            <a:ext cx="180992" cy="28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54368" y="1871850"/>
            <a:ext cx="438191" cy="38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9627" y="1938633"/>
            <a:ext cx="247673" cy="295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562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14604" y="4854383"/>
            <a:ext cx="547295" cy="342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24378" y="4888618"/>
            <a:ext cx="1094591" cy="1600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53175" y="4683209"/>
            <a:ext cx="350611" cy="684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00298" y="4854383"/>
            <a:ext cx="1915534" cy="1634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85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446236"/>
            <a:ext cx="647761" cy="38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6475" y="3484245"/>
            <a:ext cx="1638300" cy="2150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3596" y="3264951"/>
            <a:ext cx="381036" cy="753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21667" y="3446236"/>
            <a:ext cx="600132" cy="381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59991" y="3484401"/>
            <a:ext cx="1457464" cy="286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59991" y="4743849"/>
            <a:ext cx="895435" cy="295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2022-11-15T11:33:05Z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