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767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05169" y="4771393"/>
            <a:ext cx="5369674" cy="184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2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76028"/>
            <a:ext cx="3353120" cy="279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59594" y="1376028"/>
            <a:ext cx="1152635" cy="754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0332" y="1672057"/>
            <a:ext cx="295303" cy="13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02791" y="1376028"/>
            <a:ext cx="1381256" cy="754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25" y="908685"/>
            <a:ext cx="485775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795" y="3067050"/>
            <a:ext cx="581977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07"/>
          <a:stretch>
            <a:fillRect/>
          </a:stretch>
        </p:blipFill>
        <p:spPr>
          <a:xfrm>
            <a:off x="215900" y="1080135"/>
            <a:ext cx="8336815" cy="4949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49495" y="4818339"/>
            <a:ext cx="733495" cy="743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78646" y="4818339"/>
            <a:ext cx="733495" cy="753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07797" y="4818339"/>
            <a:ext cx="733495" cy="753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944"/>
          <a:stretch>
            <a:fillRect/>
          </a:stretch>
        </p:blipFill>
        <p:spPr>
          <a:xfrm>
            <a:off x="215900" y="1080135"/>
            <a:ext cx="7607835" cy="3320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112208"/>
            <a:ext cx="771598" cy="75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45151" y="3121749"/>
            <a:ext cx="733495" cy="744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74302" y="3121749"/>
            <a:ext cx="733495" cy="744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07"/>
          <a:stretch>
            <a:fillRect/>
          </a:stretch>
        </p:blipFill>
        <p:spPr>
          <a:xfrm>
            <a:off x="215900" y="1080135"/>
            <a:ext cx="8400315" cy="5517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6308" y="4281724"/>
            <a:ext cx="4029459" cy="1305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60476" y="4329369"/>
            <a:ext cx="104785" cy="1124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31"/>
          <a:stretch>
            <a:fillRect/>
          </a:stretch>
        </p:blipFill>
        <p:spPr>
          <a:xfrm>
            <a:off x="215900" y="1080135"/>
            <a:ext cx="812091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44702" y="2567058"/>
            <a:ext cx="423373" cy="2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25481" y="2567058"/>
            <a:ext cx="413965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4702" y="3790588"/>
            <a:ext cx="423373" cy="2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25481" y="3781176"/>
            <a:ext cx="413965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54110" y="5004705"/>
            <a:ext cx="413965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54110" y="6218823"/>
            <a:ext cx="413965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16073" y="6228235"/>
            <a:ext cx="432782" cy="2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" name="Rectangle 6"/>
          <p:cNvSpPr/>
          <p:nvPr/>
        </p:nvSpPr>
        <p:spPr bwMode="white">
          <a:xfrm>
            <a:off x="6372141" y="5004186"/>
            <a:ext cx="413965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75"/>
          <a:stretch>
            <a:fillRect/>
          </a:stretch>
        </p:blipFill>
        <p:spPr>
          <a:xfrm>
            <a:off x="215900" y="1080135"/>
            <a:ext cx="8391425" cy="3357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21402" y="3121059"/>
            <a:ext cx="276251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87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168" y="2731328"/>
            <a:ext cx="342932" cy="295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605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827405" y="4293235"/>
            <a:ext cx="3888740" cy="2112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