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5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7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61289"/>
            <a:ext cx="3972304" cy="2795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25" y="908685"/>
            <a:ext cx="4857750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695" y="3100070"/>
            <a:ext cx="589597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69"/>
          <a:stretch>
            <a:fillRect/>
          </a:stretch>
        </p:blipFill>
        <p:spPr>
          <a:xfrm>
            <a:off x="215900" y="1080135"/>
            <a:ext cx="8409205" cy="5467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750332" y="3594846"/>
            <a:ext cx="2238588" cy="514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7598" y="3594846"/>
            <a:ext cx="2743461" cy="1038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50332" y="4118772"/>
            <a:ext cx="2238588" cy="514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50332" y="4642699"/>
            <a:ext cx="2238588" cy="514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07091" y="5557188"/>
            <a:ext cx="276251" cy="295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46121" y="5557188"/>
            <a:ext cx="247673" cy="295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07091" y="6014433"/>
            <a:ext cx="257199" cy="295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246121" y="6014433"/>
            <a:ext cx="247673" cy="295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04"/>
          <a:stretch>
            <a:fillRect/>
          </a:stretch>
        </p:blipFill>
        <p:spPr>
          <a:xfrm>
            <a:off x="215900" y="1080135"/>
            <a:ext cx="8409205" cy="5307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11832" y="3462149"/>
            <a:ext cx="247673" cy="285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17455" y="3462149"/>
            <a:ext cx="171466" cy="285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16749" y="4224437"/>
            <a:ext cx="257199" cy="295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17499" y="4233965"/>
            <a:ext cx="171466" cy="285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31016" y="4596052"/>
            <a:ext cx="457243" cy="3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31766" y="4596052"/>
            <a:ext cx="390562" cy="3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50068" y="4681809"/>
            <a:ext cx="428665" cy="295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88921" y="4681809"/>
            <a:ext cx="257199" cy="295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60299" y="5463154"/>
            <a:ext cx="257199" cy="295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93535" y="5841365"/>
            <a:ext cx="347980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37"/>
          <a:stretch>
            <a:fillRect/>
          </a:stretch>
        </p:blipFill>
        <p:spPr>
          <a:xfrm>
            <a:off x="215900" y="1080135"/>
            <a:ext cx="783135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59062" y="2239245"/>
            <a:ext cx="171847" cy="271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12574" y="2239245"/>
            <a:ext cx="244204" cy="280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77661" y="2592452"/>
            <a:ext cx="370828" cy="36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22128" y="2592452"/>
            <a:ext cx="434141" cy="36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31928" y="2673962"/>
            <a:ext cx="262293" cy="271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22128" y="2673962"/>
            <a:ext cx="434141" cy="280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48999" y="3416603"/>
            <a:ext cx="235159" cy="280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84422" y="3416603"/>
            <a:ext cx="162802" cy="280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50017" y="3769811"/>
            <a:ext cx="624077" cy="36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266842" y="3769811"/>
            <a:ext cx="434141" cy="36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477151" y="3851320"/>
            <a:ext cx="596944" cy="280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284931" y="3851320"/>
            <a:ext cx="407007" cy="280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431928" y="4593962"/>
            <a:ext cx="244204" cy="280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185440" y="4593962"/>
            <a:ext cx="388918" cy="280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386705" y="4947169"/>
            <a:ext cx="361784" cy="36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194485" y="4947169"/>
            <a:ext cx="434141" cy="36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440973" y="5028679"/>
            <a:ext cx="235159" cy="271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185440" y="5028679"/>
            <a:ext cx="443185" cy="280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2422884" y="5771320"/>
            <a:ext cx="171847" cy="280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6275886" y="5771320"/>
            <a:ext cx="162802" cy="280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2314575" y="6102350"/>
            <a:ext cx="424815" cy="384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6249035" y="6102985"/>
            <a:ext cx="244475" cy="38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39"/>
          <a:stretch>
            <a:fillRect/>
          </a:stretch>
        </p:blipFill>
        <p:spPr>
          <a:xfrm>
            <a:off x="215900" y="1080135"/>
            <a:ext cx="8179970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78014" y="4392941"/>
            <a:ext cx="6099535" cy="195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451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68487" y="5001522"/>
            <a:ext cx="4045966" cy="1754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0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5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14241"/>
            <a:ext cx="7773142" cy="318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