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311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4085" y="3680775"/>
            <a:ext cx="6473789" cy="282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984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4174" y="4330418"/>
            <a:ext cx="5611339" cy="214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908685"/>
            <a:ext cx="485775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45" y="3081020"/>
            <a:ext cx="593407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541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779131" y="4662818"/>
            <a:ext cx="428665" cy="40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07356" y="5682397"/>
            <a:ext cx="438191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697"/>
          <a:stretch>
            <a:fillRect/>
          </a:stretch>
        </p:blipFill>
        <p:spPr>
          <a:xfrm>
            <a:off x="215900" y="1080135"/>
            <a:ext cx="695505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2261" y="2303362"/>
            <a:ext cx="246260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31827" y="2940530"/>
            <a:ext cx="764256" cy="33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58831" y="3645663"/>
            <a:ext cx="229276" cy="254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6681" y="3807079"/>
            <a:ext cx="764256" cy="348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9388" y="4044955"/>
            <a:ext cx="390619" cy="271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52240" y="6457699"/>
            <a:ext cx="382128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10"/>
          <a:stretch>
            <a:fillRect/>
          </a:stretch>
        </p:blipFill>
        <p:spPr>
          <a:xfrm>
            <a:off x="215900" y="1080135"/>
            <a:ext cx="8327925" cy="5295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07003" y="5344690"/>
            <a:ext cx="2619625" cy="744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319"/>
          <a:stretch>
            <a:fillRect/>
          </a:stretch>
        </p:blipFill>
        <p:spPr>
          <a:xfrm>
            <a:off x="215900" y="1080135"/>
            <a:ext cx="7743090" cy="5276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767" y="5459649"/>
            <a:ext cx="3010187" cy="753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3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8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9794"/>
            <a:ext cx="7458787" cy="150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8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2368672"/>
            <a:ext cx="5210672" cy="2195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