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3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1435" y="1299442"/>
            <a:ext cx="3467431" cy="1039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749667"/>
            <a:ext cx="7249217" cy="1125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0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446430"/>
            <a:ext cx="7220639" cy="113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196975"/>
            <a:ext cx="5391150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345" y="3090545"/>
            <a:ext cx="387667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10"/>
          <a:stretch>
            <a:fillRect/>
          </a:stretch>
        </p:blipFill>
        <p:spPr>
          <a:xfrm>
            <a:off x="215900" y="1080135"/>
            <a:ext cx="8327925" cy="5591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97433" y="4801181"/>
            <a:ext cx="466769" cy="305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1457" y="6203781"/>
            <a:ext cx="447717" cy="29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607"/>
          <a:stretch>
            <a:fillRect/>
          </a:stretch>
        </p:blipFill>
        <p:spPr>
          <a:xfrm>
            <a:off x="215900" y="1080135"/>
            <a:ext cx="732589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5204" y="1947577"/>
            <a:ext cx="437840" cy="28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3088" y="3262360"/>
            <a:ext cx="616551" cy="27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3750" y="5230062"/>
            <a:ext cx="259130" cy="268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9596" y="5838260"/>
            <a:ext cx="241259" cy="27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8380" y="5838260"/>
            <a:ext cx="241259" cy="27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50"/>
          <a:stretch>
            <a:fillRect/>
          </a:stretch>
        </p:blipFill>
        <p:spPr>
          <a:xfrm>
            <a:off x="215900" y="1080135"/>
            <a:ext cx="703443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88470" y="1992396"/>
            <a:ext cx="483801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00850" y="2571570"/>
            <a:ext cx="444145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23" r="10268"/>
          <a:stretch>
            <a:fillRect/>
          </a:stretch>
        </p:blipFill>
        <p:spPr>
          <a:xfrm>
            <a:off x="215900" y="1174750"/>
            <a:ext cx="7752715" cy="4367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07753" y="2138281"/>
            <a:ext cx="285777" cy="30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2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94718"/>
            <a:ext cx="4343814" cy="3356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8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