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167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8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51591"/>
            <a:ext cx="7754090" cy="454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196975"/>
            <a:ext cx="5391150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3095625"/>
            <a:ext cx="516255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07"/>
          <a:stretch>
            <a:fillRect/>
          </a:stretch>
        </p:blipFill>
        <p:spPr>
          <a:xfrm>
            <a:off x="215900" y="1080135"/>
            <a:ext cx="8336815" cy="4233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64335" y="4102637"/>
            <a:ext cx="257199" cy="295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4213" y="4808237"/>
            <a:ext cx="447717" cy="286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3"/>
          <a:stretch>
            <a:fillRect/>
          </a:stretch>
        </p:blipFill>
        <p:spPr>
          <a:xfrm>
            <a:off x="215900" y="1080135"/>
            <a:ext cx="7760870" cy="4221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4324" y="4720000"/>
            <a:ext cx="257199" cy="29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73905" y="4720000"/>
            <a:ext cx="257199" cy="29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5900" y="4720000"/>
            <a:ext cx="428665" cy="29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286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07091" y="2004791"/>
            <a:ext cx="257199" cy="30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7775" y="3406280"/>
            <a:ext cx="866857" cy="30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3"/>
          <a:stretch>
            <a:fillRect/>
          </a:stretch>
        </p:blipFill>
        <p:spPr>
          <a:xfrm>
            <a:off x="215900" y="1080135"/>
            <a:ext cx="7760870" cy="396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2945" y="3065802"/>
            <a:ext cx="5420242" cy="117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36"/>
          <a:stretch>
            <a:fillRect/>
          </a:stretch>
        </p:blipFill>
        <p:spPr>
          <a:xfrm>
            <a:off x="215900" y="1080135"/>
            <a:ext cx="603049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51770" y="3381276"/>
            <a:ext cx="197423" cy="21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69616" y="3885106"/>
            <a:ext cx="313153" cy="21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6462" y="4388936"/>
            <a:ext cx="183807" cy="21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49654" y="4892765"/>
            <a:ext cx="183807" cy="21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29693" y="5369361"/>
            <a:ext cx="1007538" cy="279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70731" y="6390638"/>
            <a:ext cx="183807" cy="21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9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82813" y="4779753"/>
            <a:ext cx="7735038" cy="1773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3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4873931"/>
            <a:ext cx="5572657" cy="1077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