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893722"/>
            <a:ext cx="6182315" cy="1831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5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96" y="4691881"/>
            <a:ext cx="7532385" cy="181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3109595"/>
            <a:ext cx="55911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506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367530" y="3500755"/>
            <a:ext cx="3190875" cy="192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505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231" y="3235272"/>
            <a:ext cx="3362646" cy="3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378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2928661"/>
            <a:ext cx="333406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4405684"/>
            <a:ext cx="333406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35"/>
          <a:stretch>
            <a:fillRect/>
          </a:stretch>
        </p:blipFill>
        <p:spPr>
          <a:xfrm>
            <a:off x="215900" y="1080135"/>
            <a:ext cx="7833260" cy="303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5603" y="2070999"/>
            <a:ext cx="381036" cy="371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3232" y="3576556"/>
            <a:ext cx="333406" cy="27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97"/>
          <a:stretch>
            <a:fillRect/>
          </a:stretch>
        </p:blipFill>
        <p:spPr>
          <a:xfrm>
            <a:off x="215900" y="1080135"/>
            <a:ext cx="79100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5421" y="3426998"/>
            <a:ext cx="2963616" cy="174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99795" y="4004945"/>
            <a:ext cx="6339840" cy="216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5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950" y="4595492"/>
            <a:ext cx="6120487" cy="173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