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4043405"/>
            <a:ext cx="5639338" cy="113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052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4665" y="3668354"/>
            <a:ext cx="196627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9429" y="3668354"/>
            <a:ext cx="189345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4192" y="3668354"/>
            <a:ext cx="182062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4665" y="4229772"/>
            <a:ext cx="189345" cy="21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9429" y="4222481"/>
            <a:ext cx="189345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48757" y="4229772"/>
            <a:ext cx="131085" cy="21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4665" y="4783898"/>
            <a:ext cx="182062" cy="21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41276" y="4783898"/>
            <a:ext cx="123802" cy="21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8757" y="4783898"/>
            <a:ext cx="131085" cy="21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04665" y="5330734"/>
            <a:ext cx="189345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19429" y="5330734"/>
            <a:ext cx="189345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48757" y="5338025"/>
            <a:ext cx="131085" cy="211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04665" y="5884860"/>
            <a:ext cx="189345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19429" y="5884860"/>
            <a:ext cx="189345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26910" y="5884860"/>
            <a:ext cx="196627" cy="21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764881" y="6541063"/>
            <a:ext cx="1842476" cy="30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196975"/>
            <a:ext cx="53911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081020"/>
            <a:ext cx="58674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555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2471" y="4138191"/>
            <a:ext cx="2486262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399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86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7950" y="4687570"/>
            <a:ext cx="7214870" cy="1141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356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725" y="3345180"/>
            <a:ext cx="7305675" cy="1257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5091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7047" y="5427736"/>
            <a:ext cx="619184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16" y="5427736"/>
            <a:ext cx="619184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9384" y="5427736"/>
            <a:ext cx="619184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0553" y="5427736"/>
            <a:ext cx="619184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929" y="5427736"/>
            <a:ext cx="447717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9098" y="5427736"/>
            <a:ext cx="447717" cy="276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904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760"/>
            <a:ext cx="7773142" cy="186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