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159172"/>
            <a:ext cx="4572436" cy="192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4401050"/>
            <a:ext cx="8640000" cy="2689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256" y="4725318"/>
            <a:ext cx="4029459" cy="193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721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2893" y="3553846"/>
            <a:ext cx="701526" cy="301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342" y="3867692"/>
            <a:ext cx="286148" cy="12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2874" y="3553846"/>
            <a:ext cx="1126134" cy="187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5931" y="3867692"/>
            <a:ext cx="286148" cy="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8233" y="3553846"/>
            <a:ext cx="1126134" cy="7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1290" y="3867692"/>
            <a:ext cx="286148" cy="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2822" y="3553846"/>
            <a:ext cx="1116903" cy="7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75879" y="3867692"/>
            <a:ext cx="286148" cy="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63565" y="3553846"/>
            <a:ext cx="258457" cy="7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213100"/>
            <a:ext cx="37528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4"/>
          <a:stretch>
            <a:fillRect/>
          </a:stretch>
        </p:blipFill>
        <p:spPr>
          <a:xfrm>
            <a:off x="215900" y="1080135"/>
            <a:ext cx="810313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47194" y="3696500"/>
            <a:ext cx="249535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7048" y="4020096"/>
            <a:ext cx="499070" cy="3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3915" y="3646805"/>
            <a:ext cx="49911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194" y="4094060"/>
            <a:ext cx="258777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3891" y="4094060"/>
            <a:ext cx="258777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54774" y="4695024"/>
            <a:ext cx="443618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62425" y="5027930"/>
            <a:ext cx="62865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93915" y="4710430"/>
            <a:ext cx="49911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04649" y="5101829"/>
            <a:ext cx="268019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47194" y="5739775"/>
            <a:ext cx="258777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21471" y="5739775"/>
            <a:ext cx="39740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227048" y="6054125"/>
            <a:ext cx="499070" cy="4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29050" y="6054125"/>
            <a:ext cx="619217" cy="4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337952" y="6137335"/>
            <a:ext cx="277261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221471" y="6128089"/>
            <a:ext cx="434376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9"/>
          <a:stretch>
            <a:fillRect/>
          </a:stretch>
        </p:blipFill>
        <p:spPr>
          <a:xfrm>
            <a:off x="215900" y="1080135"/>
            <a:ext cx="8112025" cy="43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31545" y="2490471"/>
            <a:ext cx="438191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3615037"/>
            <a:ext cx="428665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9042" y="3615037"/>
            <a:ext cx="428665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749132"/>
            <a:ext cx="419140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4864" y="4749132"/>
            <a:ext cx="428665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979544" y="2480927"/>
            <a:ext cx="428665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549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263678"/>
            <a:ext cx="1647982" cy="301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3597428"/>
            <a:ext cx="295303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8513" y="3263678"/>
            <a:ext cx="466769" cy="7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3263678"/>
            <a:ext cx="733495" cy="301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1027" y="3263678"/>
            <a:ext cx="1009746" cy="187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3597428"/>
            <a:ext cx="295303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2284" y="3263678"/>
            <a:ext cx="647761" cy="7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74"/>
          <a:stretch>
            <a:fillRect/>
          </a:stretch>
        </p:blipFill>
        <p:spPr>
          <a:xfrm>
            <a:off x="215900" y="1080135"/>
            <a:ext cx="7320180" cy="315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896" y="2301905"/>
            <a:ext cx="2543417" cy="74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6085" y="2188210"/>
            <a:ext cx="3000375" cy="12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36022" y="3437895"/>
            <a:ext cx="257199" cy="2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3657457"/>
            <a:ext cx="619184" cy="2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35933" y="3733826"/>
            <a:ext cx="285777" cy="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35933" y="3810195"/>
            <a:ext cx="723969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36022" y="3896110"/>
            <a:ext cx="257199" cy="2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11"/>
          <a:stretch>
            <a:fillRect/>
          </a:stretch>
        </p:blipFill>
        <p:spPr>
          <a:xfrm>
            <a:off x="215900" y="1080135"/>
            <a:ext cx="7887235" cy="43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519735"/>
            <a:ext cx="609658" cy="3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3338660"/>
            <a:ext cx="1790871" cy="187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3519735"/>
            <a:ext cx="600132" cy="38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1545" y="3557855"/>
            <a:ext cx="1495567" cy="1448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790"/>
            <a:ext cx="7077750" cy="194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