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69" r:id="rId6"/>
    <p:sldId id="27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528534"/>
            <a:ext cx="3334068" cy="39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0630" y="1337668"/>
            <a:ext cx="428665" cy="76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1528534"/>
            <a:ext cx="1790871" cy="39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616468"/>
            <a:ext cx="2943506" cy="31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399016"/>
            <a:ext cx="4181874" cy="39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36286" y="1385377"/>
            <a:ext cx="2467210" cy="400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4202" y="2311054"/>
            <a:ext cx="257199" cy="29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2683233"/>
            <a:ext cx="466769" cy="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9417" y="2769121"/>
            <a:ext cx="466769" cy="29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4809" y="3589824"/>
            <a:ext cx="381036" cy="29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35757" y="3962003"/>
            <a:ext cx="457243" cy="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54809" y="4047891"/>
            <a:ext cx="438191" cy="29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268730"/>
            <a:ext cx="5534025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501390"/>
            <a:ext cx="74009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548640"/>
            <a:ext cx="7299325" cy="6005830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2273935" y="2997200"/>
            <a:ext cx="37338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6"/>
          <p:cNvSpPr/>
          <p:nvPr/>
        </p:nvSpPr>
        <p:spPr bwMode="white">
          <a:xfrm>
            <a:off x="3491865" y="2997200"/>
            <a:ext cx="34671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6"/>
          <p:cNvSpPr/>
          <p:nvPr/>
        </p:nvSpPr>
        <p:spPr bwMode="white">
          <a:xfrm>
            <a:off x="4131310" y="2988310"/>
            <a:ext cx="33020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5049520" y="2970530"/>
            <a:ext cx="385445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6"/>
          <p:cNvSpPr/>
          <p:nvPr/>
        </p:nvSpPr>
        <p:spPr bwMode="white">
          <a:xfrm>
            <a:off x="6516370" y="2997200"/>
            <a:ext cx="37528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195830" y="4947920"/>
            <a:ext cx="55753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347720" y="4947920"/>
            <a:ext cx="55753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4050030" y="4941570"/>
            <a:ext cx="61595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5193665" y="4941570"/>
            <a:ext cx="60388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948170" y="4941570"/>
            <a:ext cx="55753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052830"/>
            <a:ext cx="7821295" cy="4010660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1259840" y="2708910"/>
            <a:ext cx="6708775" cy="125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981075"/>
            <a:ext cx="8507095" cy="4762500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1115695" y="4364990"/>
            <a:ext cx="2750820" cy="136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6"/>
          <p:cNvSpPr/>
          <p:nvPr/>
        </p:nvSpPr>
        <p:spPr bwMode="white">
          <a:xfrm>
            <a:off x="5363845" y="4509135"/>
            <a:ext cx="2971800" cy="13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92785"/>
            <a:ext cx="7784465" cy="5396865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1907540" y="1701165"/>
            <a:ext cx="66802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6"/>
          <p:cNvSpPr/>
          <p:nvPr/>
        </p:nvSpPr>
        <p:spPr bwMode="white">
          <a:xfrm>
            <a:off x="5652135" y="1701165"/>
            <a:ext cx="66802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6"/>
          <p:cNvSpPr/>
          <p:nvPr/>
        </p:nvSpPr>
        <p:spPr bwMode="white">
          <a:xfrm>
            <a:off x="2123440" y="2853055"/>
            <a:ext cx="66802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5868035" y="2924810"/>
            <a:ext cx="66802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6"/>
          <p:cNvSpPr/>
          <p:nvPr/>
        </p:nvSpPr>
        <p:spPr bwMode="white">
          <a:xfrm>
            <a:off x="1763395" y="4077335"/>
            <a:ext cx="66802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292090" y="3933190"/>
            <a:ext cx="66802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763395" y="5085080"/>
            <a:ext cx="89916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507990" y="5157470"/>
            <a:ext cx="85407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7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2645018"/>
            <a:ext cx="371510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0145" y="2711817"/>
            <a:ext cx="371510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3012" y="2568675"/>
            <a:ext cx="428665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3837867"/>
            <a:ext cx="428665" cy="30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2968" y="3847410"/>
            <a:ext cx="428665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2968" y="5126144"/>
            <a:ext cx="428665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6"/>
          <p:cNvSpPr/>
          <p:nvPr/>
        </p:nvSpPr>
        <p:spPr bwMode="white">
          <a:xfrm>
            <a:off x="1763608" y="5157397"/>
            <a:ext cx="428665" cy="30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2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070" y="1412875"/>
            <a:ext cx="3416300" cy="104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2769121"/>
            <a:ext cx="171466" cy="28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940896"/>
            <a:ext cx="5925115" cy="57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000175"/>
            <a:ext cx="3353120" cy="39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2022-11-17T01:56:19Z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